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446" r:id="rId6"/>
    <p:sldId id="515" r:id="rId7"/>
    <p:sldId id="516" r:id="rId8"/>
    <p:sldId id="447" r:id="rId9"/>
    <p:sldId id="517" r:id="rId10"/>
    <p:sldId id="519" r:id="rId11"/>
    <p:sldId id="520" r:id="rId12"/>
    <p:sldId id="449" r:id="rId13"/>
    <p:sldId id="521" r:id="rId14"/>
    <p:sldId id="522" r:id="rId15"/>
    <p:sldId id="523" r:id="rId16"/>
    <p:sldId id="525" r:id="rId17"/>
    <p:sldId id="52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4 – Fundamental Data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hyperlink" Target="http://docs.oracle.com/javase/7/docs/api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4994712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Four basic operators: </a:t>
            </a:r>
          </a:p>
          <a:p>
            <a:pPr lvl="1"/>
            <a:r>
              <a:rPr lang="en-US" sz="3400" dirty="0" smtClean="0"/>
              <a:t>addition: </a:t>
            </a:r>
            <a:r>
              <a:rPr lang="en-US" sz="3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</a:t>
            </a:r>
            <a:r>
              <a:rPr lang="en-US" sz="3400" dirty="0" smtClean="0"/>
              <a:t> </a:t>
            </a:r>
          </a:p>
          <a:p>
            <a:pPr lvl="1"/>
            <a:r>
              <a:rPr lang="en-US" sz="3400" dirty="0" smtClean="0"/>
              <a:t>subtraction: </a:t>
            </a:r>
            <a:r>
              <a:rPr lang="en-US" sz="3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</a:t>
            </a:r>
            <a:r>
              <a:rPr lang="en-US" sz="3400" dirty="0" smtClean="0"/>
              <a:t> </a:t>
            </a:r>
          </a:p>
          <a:p>
            <a:pPr lvl="1"/>
            <a:r>
              <a:rPr lang="en-US" sz="3400" dirty="0" smtClean="0"/>
              <a:t>multiplication: </a:t>
            </a:r>
            <a:r>
              <a:rPr lang="en-US" sz="3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*</a:t>
            </a:r>
            <a:r>
              <a:rPr lang="en-US" sz="3400" dirty="0" smtClean="0"/>
              <a:t> </a:t>
            </a:r>
          </a:p>
          <a:p>
            <a:pPr lvl="1"/>
            <a:r>
              <a:rPr lang="en-US" sz="3400" dirty="0" smtClean="0"/>
              <a:t>division: </a:t>
            </a:r>
            <a:r>
              <a:rPr lang="en-US" sz="3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</a:t>
            </a:r>
            <a:r>
              <a:rPr lang="en-US" sz="3400" dirty="0" smtClean="0"/>
              <a:t>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sz="3200" dirty="0" smtClean="0"/>
              <a:t>Expression: combination of variables, literals, operators, and/or method calls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(a + b) / 2</a:t>
            </a: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sz="3600" dirty="0" smtClean="0"/>
              <a:t>Parentheses control the order of the computation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(a + b) / 2 </a:t>
            </a:r>
          </a:p>
          <a:p>
            <a:pPr lvl="1">
              <a:buNone/>
            </a:pPr>
            <a:endParaRPr lang="en-US" sz="36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sz="3600" dirty="0" smtClean="0"/>
              <a:t>Multiplication and division have a higher precedence than addition and subtraction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 +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/ 2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86"/>
    </mc:Choice>
    <mc:Fallback xmlns="">
      <p:transition spd="slow" advTm="77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328" x="2090738" y="2149475"/>
          <p14:tracePt t="21336" x="2116138" y="2162175"/>
          <p14:tracePt t="21344" x="2141538" y="2193925"/>
          <p14:tracePt t="21352" x="2193925" y="2227263"/>
          <p14:tracePt t="21360" x="2279650" y="2305050"/>
          <p14:tracePt t="21371" x="2384425" y="2370138"/>
          <p14:tracePt t="21388" x="2462213" y="2409825"/>
          <p14:tracePt t="21404" x="2527300" y="2443163"/>
          <p14:tracePt t="21421" x="2579688" y="2495550"/>
          <p14:tracePt t="21437" x="2625725" y="2520950"/>
          <p14:tracePt t="21454" x="2684463" y="2554288"/>
          <p14:tracePt t="21471" x="2743200" y="2579688"/>
          <p14:tracePt t="21487" x="2814638" y="2579688"/>
          <p14:tracePt t="21504" x="2965450" y="2554288"/>
          <p14:tracePt t="21521" x="3070225" y="2508250"/>
          <p14:tracePt t="21537" x="3154363" y="2455863"/>
          <p14:tracePt t="21554" x="3225800" y="2397125"/>
          <p14:tracePt t="21571" x="3271838" y="2344738"/>
          <p14:tracePt t="21587" x="3305175" y="2279650"/>
          <p14:tracePt t="21604" x="3317875" y="2201863"/>
          <p14:tracePt t="21621" x="3317875" y="2103438"/>
          <p14:tracePt t="21637" x="3317875" y="2005013"/>
          <p14:tracePt t="21654" x="3324225" y="1906588"/>
          <p14:tracePt t="21671" x="3324225" y="1816100"/>
          <p14:tracePt t="21687" x="3330575" y="1717675"/>
          <p14:tracePt t="21704" x="3330575" y="1587500"/>
          <p14:tracePt t="21721" x="3330575" y="1528763"/>
          <p14:tracePt t="21737" x="3317875" y="1489075"/>
          <p14:tracePt t="21754" x="3305175" y="1463675"/>
          <p14:tracePt t="21771" x="3292475" y="1449388"/>
          <p14:tracePt t="21787" x="3271838" y="1430338"/>
          <p14:tracePt t="21804" x="3240088" y="1417638"/>
          <p14:tracePt t="21821" x="3219450" y="1404938"/>
          <p14:tracePt t="21837" x="3194050" y="1404938"/>
          <p14:tracePt t="21854" x="3181350" y="1397000"/>
          <p14:tracePt t="21871" x="3175000" y="1390650"/>
          <p14:tracePt t="21887" x="3154363" y="1384300"/>
          <p14:tracePt t="21904" x="3122613" y="1365250"/>
          <p14:tracePt t="21921" x="3089275" y="1358900"/>
          <p14:tracePt t="21937" x="3055938" y="1346200"/>
          <p14:tracePt t="21954" x="3011488" y="1338263"/>
          <p14:tracePt t="21971" x="2965450" y="1325563"/>
          <p14:tracePt t="21988" x="2919413" y="1325563"/>
          <p14:tracePt t="22005" x="2900363" y="1319213"/>
          <p14:tracePt t="22021" x="2894013" y="1319213"/>
          <p14:tracePt t="22432" x="2900363" y="1319213"/>
          <p14:tracePt t="22441" x="2906713" y="1319213"/>
          <p14:tracePt t="22448" x="2906713" y="1325563"/>
          <p14:tracePt t="22472" x="2919413" y="1331913"/>
          <p14:tracePt t="22480" x="2919413" y="1346200"/>
          <p14:tracePt t="22488" x="2952750" y="1352550"/>
          <p14:tracePt t="22488" x="2971800" y="1358900"/>
          <p14:tracePt t="22504" x="3005138" y="1377950"/>
          <p14:tracePt t="22521" x="3043238" y="1390650"/>
          <p14:tracePt t="22537" x="3082925" y="1404938"/>
          <p14:tracePt t="22554" x="3128963" y="1430338"/>
          <p14:tracePt t="22570" x="3167063" y="1463675"/>
          <p14:tracePt t="22587" x="3233738" y="1501775"/>
          <p14:tracePt t="22604" x="3292475" y="1535113"/>
          <p14:tracePt t="22620" x="3357563" y="1593850"/>
          <p14:tracePt t="22637" x="3403600" y="1633538"/>
          <p14:tracePt t="22654" x="3435350" y="1665288"/>
          <p14:tracePt t="22670" x="3448050" y="1677988"/>
          <p14:tracePt t="22687" x="3454400" y="1692275"/>
          <p14:tracePt t="22704" x="3454400" y="1704975"/>
          <p14:tracePt t="22720" x="3454400" y="1717675"/>
          <p14:tracePt t="22737" x="3448050" y="1730375"/>
          <p14:tracePt t="22754" x="3441700" y="1744663"/>
          <p14:tracePt t="22770" x="3422650" y="1757363"/>
          <p14:tracePt t="22787" x="3395663" y="1770063"/>
          <p14:tracePt t="22804" x="3370263" y="1782763"/>
          <p14:tracePt t="22820" x="3344863" y="1803400"/>
          <p14:tracePt t="22837" x="3330575" y="1803400"/>
          <p14:tracePt t="22854" x="3317875" y="1809750"/>
          <p14:tracePt t="23312" x="3324225" y="1816100"/>
          <p14:tracePt t="23320" x="3344863" y="1816100"/>
          <p14:tracePt t="23328" x="3357563" y="1828800"/>
          <p14:tracePt t="23336" x="3370263" y="1835150"/>
          <p14:tracePt t="23344" x="3395663" y="1847850"/>
          <p14:tracePt t="23353" x="3429000" y="1847850"/>
          <p14:tracePt t="23370" x="3454400" y="1874838"/>
          <p14:tracePt t="23387" x="3475038" y="1887538"/>
          <p14:tracePt t="23403" x="3500438" y="1900238"/>
          <p14:tracePt t="23420" x="3521075" y="1920875"/>
          <p14:tracePt t="23437" x="3533775" y="1939925"/>
          <p14:tracePt t="23453" x="3552825" y="1965325"/>
          <p14:tracePt t="23470" x="3573463" y="1992313"/>
          <p14:tracePt t="23487" x="3586163" y="2011363"/>
          <p14:tracePt t="23503" x="3592513" y="2044700"/>
          <p14:tracePt t="23520" x="3592513" y="2063750"/>
          <p14:tracePt t="23537" x="3592513" y="2070100"/>
          <p14:tracePt t="23553" x="3592513" y="2082800"/>
          <p14:tracePt t="23570" x="3592513" y="2090738"/>
          <p14:tracePt t="23587" x="3586163" y="2103438"/>
          <p14:tracePt t="23603" x="3586163" y="2109788"/>
          <p14:tracePt t="23620" x="3579813" y="2128838"/>
          <p14:tracePt t="23637" x="3573463" y="2135188"/>
          <p14:tracePt t="23653" x="3573463" y="2141538"/>
          <p14:tracePt t="23848" x="3559175" y="2149475"/>
          <p14:tracePt t="23856" x="3552825" y="2162175"/>
          <p14:tracePt t="23864" x="3533775" y="2181225"/>
          <p14:tracePt t="23872" x="3487738" y="2214563"/>
          <p14:tracePt t="23887" x="3454400" y="2233613"/>
          <p14:tracePt t="23903" x="3448050" y="2233613"/>
          <p14:tracePt t="23920" x="3448050" y="2227263"/>
          <p14:tracePt t="23936" x="3448050" y="2220913"/>
          <p14:tracePt t="23953" x="3448050" y="2214563"/>
          <p14:tracePt t="23970" x="3441700" y="2187575"/>
          <p14:tracePt t="23986" x="3441700" y="2149475"/>
          <p14:tracePt t="24003" x="3422650" y="2122488"/>
          <p14:tracePt t="24020" x="3409950" y="2109788"/>
          <p14:tracePt t="24072" x="3403600" y="2116138"/>
          <p14:tracePt t="24080" x="3395663" y="2135188"/>
          <p14:tracePt t="24088" x="3395663" y="2162175"/>
          <p14:tracePt t="24096" x="3389313" y="2187575"/>
          <p14:tracePt t="24104" x="3389313" y="2260600"/>
          <p14:tracePt t="24120" x="3403600" y="2286000"/>
          <p14:tracePt t="24136" x="3416300" y="2292350"/>
          <p14:tracePt t="24153" x="3429000" y="2292350"/>
          <p14:tracePt t="24208" x="3429000" y="2286000"/>
          <p14:tracePt t="24216" x="3429000" y="2279650"/>
          <p14:tracePt t="24224" x="3422650" y="2273300"/>
          <p14:tracePt t="24232" x="3422650" y="2252663"/>
          <p14:tracePt t="24240" x="3409950" y="2227263"/>
          <p14:tracePt t="24253" x="3403600" y="2193925"/>
          <p14:tracePt t="24270" x="3395663" y="2193925"/>
          <p14:tracePt t="24376" x="3403600" y="2201863"/>
          <p14:tracePt t="24384" x="3409950" y="2201863"/>
          <p14:tracePt t="24392" x="3416300" y="2201863"/>
          <p14:tracePt t="24400" x="3422650" y="2201863"/>
          <p14:tracePt t="24407" x="3435350" y="2201863"/>
          <p14:tracePt t="24420" x="3448050" y="2201863"/>
          <p14:tracePt t="24436" x="3468688" y="2181225"/>
          <p14:tracePt t="24453" x="3513138" y="2149475"/>
          <p14:tracePt t="24470" x="3546475" y="2103438"/>
          <p14:tracePt t="24486" x="3559175" y="2057400"/>
          <p14:tracePt t="24503" x="3565525" y="2044700"/>
          <p14:tracePt t="24560" x="3559175" y="2051050"/>
          <p14:tracePt t="24568" x="3546475" y="2057400"/>
          <p14:tracePt t="24580" x="3521075" y="2082800"/>
          <p14:tracePt t="24586" x="3500438" y="2109788"/>
          <p14:tracePt t="24586" x="3441700" y="2155825"/>
          <p14:tracePt t="24603" x="3409950" y="2187575"/>
          <p14:tracePt t="24619" x="3409950" y="2193925"/>
          <p14:tracePt t="24636" x="3403600" y="2193925"/>
          <p14:tracePt t="24653" x="3409950" y="2193925"/>
          <p14:tracePt t="24669" x="3409950" y="2168525"/>
          <p14:tracePt t="24686" x="3416300" y="2141538"/>
          <p14:tracePt t="24703" x="3422650" y="2103438"/>
          <p14:tracePt t="24719" x="3429000" y="2082800"/>
          <p14:tracePt t="24792" x="3429000" y="2097088"/>
          <p14:tracePt t="24800" x="3429000" y="2116138"/>
          <p14:tracePt t="24808" x="3429000" y="2141538"/>
          <p14:tracePt t="24816" x="3435350" y="2162175"/>
          <p14:tracePt t="24824" x="3448050" y="2193925"/>
          <p14:tracePt t="24836" x="3462338" y="2201863"/>
          <p14:tracePt t="24920" x="3462338" y="2193925"/>
          <p14:tracePt t="25344" x="3454400" y="2193925"/>
          <p14:tracePt t="25352" x="3448050" y="2193925"/>
          <p14:tracePt t="25353" x="3441700" y="2201863"/>
          <p14:tracePt t="25369" x="3416300" y="2214563"/>
          <p14:tracePt t="25386" x="3376613" y="2239963"/>
          <p14:tracePt t="25403" x="3305175" y="2273300"/>
          <p14:tracePt t="25419" x="3225800" y="2332038"/>
          <p14:tracePt t="25436" x="3128963" y="2390775"/>
          <p14:tracePt t="25452" x="3043238" y="2449513"/>
          <p14:tracePt t="25469" x="2946400" y="2508250"/>
          <p14:tracePt t="25486" x="2854325" y="2566988"/>
          <p14:tracePt t="25502" x="2768600" y="2625725"/>
          <p14:tracePt t="25519" x="2690813" y="2671763"/>
          <p14:tracePt t="25536" x="2586038" y="2762250"/>
          <p14:tracePt t="25552" x="2527300" y="2808288"/>
          <p14:tracePt t="25569" x="2468563" y="2841625"/>
          <p14:tracePt t="25586" x="2462213" y="2854325"/>
          <p14:tracePt t="25664" x="2462213" y="2847975"/>
          <p14:tracePt t="25672" x="2468563" y="2841625"/>
          <p14:tracePt t="25680" x="2474913" y="2827338"/>
          <p14:tracePt t="25688" x="2501900" y="2782888"/>
          <p14:tracePt t="25702" x="2540000" y="2724150"/>
          <p14:tracePt t="25719" x="2598738" y="2665413"/>
          <p14:tracePt t="25736" x="2665413" y="2586038"/>
          <p14:tracePt t="25752" x="2678113" y="2554288"/>
          <p14:tracePt t="25769" x="2684463" y="2547938"/>
          <p14:tracePt t="25848" x="2684463" y="2554288"/>
          <p14:tracePt t="25856" x="2671763" y="2566988"/>
          <p14:tracePt t="25859" x="2665413" y="2586038"/>
          <p14:tracePt t="25869" x="2651125" y="2638425"/>
          <p14:tracePt t="25886" x="2613025" y="2690813"/>
          <p14:tracePt t="25902" x="2606675" y="2709863"/>
          <p14:tracePt t="25919" x="2598738" y="2717800"/>
          <p14:tracePt t="28049" x="2598738" y="2724150"/>
          <p14:tracePt t="28057" x="2613025" y="2724150"/>
          <p14:tracePt t="28065" x="2632075" y="2724150"/>
          <p14:tracePt t="28071" x="2690813" y="2730500"/>
          <p14:tracePt t="28086" x="2795588" y="2743200"/>
          <p14:tracePt t="28103" x="2894013" y="2743200"/>
          <p14:tracePt t="28119" x="2959100" y="2749550"/>
          <p14:tracePt t="28136" x="2990850" y="2749550"/>
          <p14:tracePt t="28152" x="2997200" y="2749550"/>
          <p14:tracePt t="28169" x="3005138" y="2755900"/>
          <p14:tracePt t="28186" x="3017838" y="2755900"/>
          <p14:tracePt t="28202" x="3036888" y="2776538"/>
          <p14:tracePt t="28219" x="3070225" y="2814638"/>
          <p14:tracePt t="28236" x="3122613" y="2860675"/>
          <p14:tracePt t="28252" x="3181350" y="2919413"/>
          <p14:tracePt t="28269" x="3219450" y="2965450"/>
          <p14:tracePt t="28286" x="3246438" y="3005138"/>
          <p14:tracePt t="28302" x="3252788" y="3036888"/>
          <p14:tracePt t="28319" x="3259138" y="3063875"/>
          <p14:tracePt t="28336" x="3259138" y="3095625"/>
          <p14:tracePt t="28352" x="3259138" y="3154363"/>
          <p14:tracePt t="28369" x="3259138" y="3200400"/>
          <p14:tracePt t="28386" x="3265488" y="3233738"/>
          <p14:tracePt t="28402" x="3265488" y="3278188"/>
          <p14:tracePt t="28419" x="3252788" y="3317875"/>
          <p14:tracePt t="28436" x="3246438" y="3344863"/>
          <p14:tracePt t="28452" x="3233738" y="3376613"/>
          <p14:tracePt t="28469" x="3219450" y="3409950"/>
          <p14:tracePt t="28486" x="3200400" y="3435350"/>
          <p14:tracePt t="28502" x="3160713" y="3468688"/>
          <p14:tracePt t="28519" x="3122613" y="3500438"/>
          <p14:tracePt t="28536" x="3063875" y="3546475"/>
          <p14:tracePt t="28552" x="2971800" y="3624263"/>
          <p14:tracePt t="28569" x="2913063" y="3657600"/>
          <p14:tracePt t="28586" x="2867025" y="3676650"/>
          <p14:tracePt t="28602" x="2789238" y="3703638"/>
          <p14:tracePt t="28619" x="2730500" y="3709988"/>
          <p14:tracePt t="28636" x="2671763" y="3729038"/>
          <p14:tracePt t="28652" x="2606675" y="3756025"/>
          <p14:tracePt t="28669" x="2547938" y="3768725"/>
          <p14:tracePt t="28686" x="2481263" y="3781425"/>
          <p14:tracePt t="28702" x="2416175" y="3802063"/>
          <p14:tracePt t="28719" x="2338388" y="3814763"/>
          <p14:tracePt t="28736" x="2266950" y="3821113"/>
          <p14:tracePt t="28752" x="2168525" y="3821113"/>
          <p14:tracePt t="28769" x="2103438" y="3821113"/>
          <p14:tracePt t="28786" x="2032000" y="3821113"/>
          <p14:tracePt t="28802" x="1973263" y="3821113"/>
          <p14:tracePt t="28819" x="1927225" y="3821113"/>
          <p14:tracePt t="28836" x="1881188" y="3821113"/>
          <p14:tracePt t="28852" x="1828800" y="3821113"/>
          <p14:tracePt t="28869" x="1782763" y="3821113"/>
          <p14:tracePt t="28884" x="1730375" y="3821113"/>
          <p14:tracePt t="28901" x="1684338" y="3821113"/>
          <p14:tracePt t="28918" x="1625600" y="3814763"/>
          <p14:tracePt t="28934" x="1566863" y="3814763"/>
          <p14:tracePt t="28951" x="1482725" y="3814763"/>
          <p14:tracePt t="28968" x="1436688" y="3814763"/>
          <p14:tracePt t="28984" x="1384300" y="3827463"/>
          <p14:tracePt t="29001" x="1346200" y="3827463"/>
          <p14:tracePt t="29018" x="1306513" y="3833813"/>
          <p14:tracePt t="29034" x="1287463" y="3840163"/>
          <p14:tracePt t="29051" x="1254125" y="3840163"/>
          <p14:tracePt t="29068" x="1227138" y="3840163"/>
          <p14:tracePt t="29085" x="1195388" y="3840163"/>
          <p14:tracePt t="29101" x="1168400" y="3840163"/>
          <p14:tracePt t="29118" x="1123950" y="3840163"/>
          <p14:tracePt t="29134" x="1065213" y="3840163"/>
          <p14:tracePt t="29151" x="979488" y="3840163"/>
          <p14:tracePt t="29168" x="914400" y="3840163"/>
          <p14:tracePt t="29184" x="862013" y="3860800"/>
          <p14:tracePt t="29201" x="815975" y="3867150"/>
          <p14:tracePt t="29218" x="796925" y="3873500"/>
          <p14:tracePt t="29264" x="790575" y="3873500"/>
          <p14:tracePt t="29489" x="790575" y="3867150"/>
          <p14:tracePt t="29497" x="796925" y="3867150"/>
          <p14:tracePt t="29513" x="803275" y="3867150"/>
          <p14:tracePt t="29521" x="815975" y="3867150"/>
          <p14:tracePt t="29523" x="822325" y="3867150"/>
          <p14:tracePt t="29535" x="842963" y="3867150"/>
          <p14:tracePt t="29552" x="862013" y="3867150"/>
          <p14:tracePt t="29569" x="881063" y="3867150"/>
          <p14:tracePt t="29585" x="901700" y="3867150"/>
          <p14:tracePt t="29602" x="920750" y="3860800"/>
          <p14:tracePt t="29618" x="954088" y="3860800"/>
          <p14:tracePt t="29635" x="992188" y="3860800"/>
          <p14:tracePt t="29652" x="1044575" y="3860800"/>
          <p14:tracePt t="29669" x="1096963" y="3860800"/>
          <p14:tracePt t="29685" x="1143000" y="3860800"/>
          <p14:tracePt t="29702" x="1182688" y="3860800"/>
          <p14:tracePt t="29717" x="1214438" y="3860800"/>
          <p14:tracePt t="29734" x="1254125" y="3860800"/>
          <p14:tracePt t="29751" x="1279525" y="3860800"/>
          <p14:tracePt t="29767" x="1312863" y="3860800"/>
          <p14:tracePt t="29784" x="1338263" y="3860800"/>
          <p14:tracePt t="29801" x="1358900" y="3860800"/>
          <p14:tracePt t="29817" x="1390650" y="3860800"/>
          <p14:tracePt t="29834" x="1417638" y="3860800"/>
          <p14:tracePt t="29851" x="1443038" y="3860800"/>
          <p14:tracePt t="29867" x="1470025" y="3860800"/>
          <p14:tracePt t="29884" x="1501775" y="3860800"/>
          <p14:tracePt t="29901" x="1528763" y="3860800"/>
          <p14:tracePt t="29917" x="1554163" y="3860800"/>
          <p14:tracePt t="29934" x="1581150" y="3860800"/>
          <p14:tracePt t="29951" x="1606550" y="3860800"/>
          <p14:tracePt t="29967" x="1639888" y="3860800"/>
          <p14:tracePt t="29984" x="1671638" y="3860800"/>
          <p14:tracePt t="30001" x="1698625" y="3860800"/>
          <p14:tracePt t="30017" x="1717675" y="3860800"/>
          <p14:tracePt t="30034" x="1744663" y="3860800"/>
          <p14:tracePt t="30051" x="1763713" y="3860800"/>
          <p14:tracePt t="30067" x="1782763" y="3860800"/>
          <p14:tracePt t="30084" x="1809750" y="3860800"/>
          <p14:tracePt t="30101" x="1828800" y="3860800"/>
          <p14:tracePt t="30117" x="1847850" y="3860800"/>
          <p14:tracePt t="30134" x="1868488" y="3860800"/>
          <p14:tracePt t="30151" x="1887538" y="3860800"/>
          <p14:tracePt t="30167" x="1900238" y="3860800"/>
          <p14:tracePt t="30184" x="1912938" y="3860800"/>
          <p14:tracePt t="30201" x="1920875" y="3860800"/>
          <p14:tracePt t="30217" x="1927225" y="3860800"/>
          <p14:tracePt t="30234" x="1939925" y="3860800"/>
          <p14:tracePt t="30251" x="1946275" y="3852863"/>
          <p14:tracePt t="30267" x="1952625" y="3852863"/>
          <p14:tracePt t="30284" x="1965325" y="3852863"/>
          <p14:tracePt t="30301" x="1973263" y="3852863"/>
          <p14:tracePt t="32953" x="1965325" y="3852863"/>
          <p14:tracePt t="32961" x="1958975" y="3852863"/>
          <p14:tracePt t="32969" x="1952625" y="3852863"/>
          <p14:tracePt t="32974" x="1946275" y="3852863"/>
          <p14:tracePt t="32985" x="1920875" y="3852863"/>
          <p14:tracePt t="32985" x="1906588" y="3852863"/>
          <p14:tracePt t="33001" x="1854200" y="3852863"/>
          <p14:tracePt t="33017" x="1789113" y="3852863"/>
          <p14:tracePt t="33034" x="1730375" y="3852863"/>
          <p14:tracePt t="33050" x="1658938" y="3852863"/>
          <p14:tracePt t="33067" x="1581150" y="3852863"/>
          <p14:tracePt t="33084" x="1508125" y="3852863"/>
          <p14:tracePt t="33100" x="1430338" y="3852863"/>
          <p14:tracePt t="33117" x="1352550" y="3852863"/>
          <p14:tracePt t="33134" x="1279525" y="3852863"/>
          <p14:tracePt t="33151" x="1214438" y="3852863"/>
          <p14:tracePt t="33167" x="1189038" y="3852863"/>
          <p14:tracePt t="33184" x="1162050" y="3852863"/>
          <p14:tracePt t="33200" x="1143000" y="3852863"/>
          <p14:tracePt t="33217" x="1130300" y="3860800"/>
          <p14:tracePt t="33234" x="1130300" y="3867150"/>
          <p14:tracePt t="33250" x="1130300" y="3873500"/>
          <p14:tracePt t="33267" x="1155700" y="3879850"/>
          <p14:tracePt t="33284" x="1208088" y="3879850"/>
          <p14:tracePt t="33300" x="1306513" y="3879850"/>
          <p14:tracePt t="33317" x="1411288" y="3886200"/>
          <p14:tracePt t="33334" x="1516063" y="3886200"/>
          <p14:tracePt t="33350" x="1566863" y="3886200"/>
          <p14:tracePt t="33401" x="1554163" y="3886200"/>
          <p14:tracePt t="33409" x="1528763" y="3886200"/>
          <p14:tracePt t="33417" x="1430338" y="3886200"/>
          <p14:tracePt t="33425" x="1346200" y="3873500"/>
          <p14:tracePt t="33434" x="1195388" y="3873500"/>
          <p14:tracePt t="33450" x="1031875" y="3873500"/>
          <p14:tracePt t="33467" x="895350" y="3873500"/>
          <p14:tracePt t="33484" x="822325" y="3873500"/>
          <p14:tracePt t="33500" x="809625" y="3873500"/>
          <p14:tracePt t="33561" x="815975" y="3867150"/>
          <p14:tracePt t="33568" x="822325" y="3867150"/>
          <p14:tracePt t="33577" x="836613" y="3860800"/>
          <p14:tracePt t="33584" x="855663" y="3846513"/>
          <p14:tracePt t="33600" x="908050" y="3827463"/>
          <p14:tracePt t="33617" x="933450" y="3814763"/>
          <p14:tracePt t="33634" x="960438" y="3808413"/>
          <p14:tracePt t="33650" x="960438" y="3802063"/>
          <p14:tracePt t="33713" x="954088" y="3802063"/>
          <p14:tracePt t="33720" x="947738" y="3802063"/>
          <p14:tracePt t="33729" x="939800" y="3802063"/>
          <p14:tracePt t="33742" x="933450" y="3814763"/>
          <p14:tracePt t="33744" x="920750" y="3827463"/>
          <p14:tracePt t="33750" x="920750" y="3860800"/>
          <p14:tracePt t="33767" x="920750" y="3879850"/>
          <p14:tracePt t="33784" x="947738" y="3879850"/>
          <p14:tracePt t="33800" x="1077913" y="3873500"/>
          <p14:tracePt t="33817" x="1195388" y="3827463"/>
          <p14:tracePt t="33833" x="1287463" y="3775075"/>
          <p14:tracePt t="33850" x="1331913" y="3735388"/>
          <p14:tracePt t="33867" x="1365250" y="3697288"/>
          <p14:tracePt t="33884" x="1377950" y="3670300"/>
          <p14:tracePt t="33900" x="1384300" y="3651250"/>
          <p14:tracePt t="33917" x="1384300" y="3638550"/>
          <p14:tracePt t="33933" x="1384300" y="3632200"/>
          <p14:tracePt t="33950" x="1371600" y="3624263"/>
          <p14:tracePt t="33967" x="1358900" y="3611563"/>
          <p14:tracePt t="33983" x="1338263" y="3598863"/>
          <p14:tracePt t="34000" x="1279525" y="3579813"/>
          <p14:tracePt t="34017" x="1214438" y="3565525"/>
          <p14:tracePt t="34033" x="1143000" y="3565525"/>
          <p14:tracePt t="34050" x="1050925" y="3559175"/>
          <p14:tracePt t="34067" x="954088" y="3559175"/>
          <p14:tracePt t="34084" x="889000" y="3559175"/>
          <p14:tracePt t="34100" x="830263" y="3559175"/>
          <p14:tracePt t="34117" x="796925" y="3559175"/>
          <p14:tracePt t="34133" x="769938" y="3559175"/>
          <p14:tracePt t="34150" x="738188" y="3559175"/>
          <p14:tracePt t="34167" x="711200" y="3573463"/>
          <p14:tracePt t="34183" x="685800" y="3586163"/>
          <p14:tracePt t="34200" x="633413" y="3617913"/>
          <p14:tracePt t="34217" x="601663" y="3644900"/>
          <p14:tracePt t="34233" x="561975" y="3663950"/>
          <p14:tracePt t="34250" x="534988" y="3683000"/>
          <p14:tracePt t="34267" x="528638" y="3690938"/>
          <p14:tracePt t="34283" x="522288" y="3703638"/>
          <p14:tracePt t="34300" x="522288" y="3716338"/>
          <p14:tracePt t="34317" x="522288" y="3722688"/>
          <p14:tracePt t="34333" x="522288" y="3735388"/>
          <p14:tracePt t="34350" x="528638" y="3756025"/>
          <p14:tracePt t="34367" x="549275" y="3775075"/>
          <p14:tracePt t="34383" x="574675" y="3794125"/>
          <p14:tracePt t="34400" x="620713" y="3833813"/>
          <p14:tracePt t="34417" x="660400" y="3852863"/>
          <p14:tracePt t="34434" x="698500" y="3860800"/>
          <p14:tracePt t="34450" x="731838" y="3873500"/>
          <p14:tracePt t="34467" x="777875" y="3873500"/>
          <p14:tracePt t="34484" x="830263" y="3873500"/>
          <p14:tracePt t="34500" x="895350" y="3873500"/>
          <p14:tracePt t="34517" x="933450" y="3873500"/>
          <p14:tracePt t="34533" x="973138" y="3873500"/>
          <p14:tracePt t="34551" x="992188" y="3867150"/>
          <p14:tracePt t="34568" x="1012825" y="3867150"/>
          <p14:tracePt t="34584" x="1019175" y="3867150"/>
          <p14:tracePt t="35449" x="1006475" y="3867150"/>
          <p14:tracePt t="35457" x="985838" y="3867150"/>
          <p14:tracePt t="35468" x="966788" y="3867150"/>
          <p14:tracePt t="35468" x="914400" y="3886200"/>
          <p14:tracePt t="35484" x="881063" y="3925888"/>
          <p14:tracePt t="35501" x="830263" y="3951288"/>
          <p14:tracePt t="35518" x="777875" y="3978275"/>
          <p14:tracePt t="35535" x="725488" y="4022725"/>
          <p14:tracePt t="35551" x="666750" y="4056063"/>
          <p14:tracePt t="35567" x="633413" y="4089400"/>
          <p14:tracePt t="35584" x="601663" y="4114800"/>
          <p14:tracePt t="35601" x="568325" y="4133850"/>
          <p14:tracePt t="35617" x="515938" y="4160838"/>
          <p14:tracePt t="35634" x="490538" y="4179888"/>
          <p14:tracePt t="35650" x="457200" y="4206875"/>
          <p14:tracePt t="35667" x="438150" y="4232275"/>
          <p14:tracePt t="35684" x="411163" y="4259263"/>
          <p14:tracePt t="35701" x="392113" y="4278313"/>
          <p14:tracePt t="35717" x="373063" y="4303713"/>
          <p14:tracePt t="35734" x="365125" y="4318000"/>
          <p14:tracePt t="35750" x="358775" y="4324350"/>
          <p14:tracePt t="35767" x="358775" y="4330700"/>
          <p14:tracePt t="36026" x="358775" y="4343400"/>
          <p14:tracePt t="36033" x="358775" y="4349750"/>
          <p14:tracePt t="36041" x="352425" y="4362450"/>
          <p14:tracePt t="36049" x="352425" y="4368800"/>
          <p14:tracePt t="36067" x="352425" y="4389438"/>
          <p14:tracePt t="36067" x="346075" y="4414838"/>
          <p14:tracePt t="36084" x="339725" y="4435475"/>
          <p14:tracePt t="36100" x="339725" y="4460875"/>
          <p14:tracePt t="36117" x="339725" y="4500563"/>
          <p14:tracePt t="36134" x="339725" y="4538663"/>
          <p14:tracePt t="36150" x="352425" y="4565650"/>
          <p14:tracePt t="36167" x="365125" y="4597400"/>
          <p14:tracePt t="36184" x="392113" y="4630738"/>
          <p14:tracePt t="36200" x="423863" y="4676775"/>
          <p14:tracePt t="36217" x="490538" y="4729163"/>
          <p14:tracePt t="36234" x="555625" y="4754563"/>
          <p14:tracePt t="36250" x="639763" y="4781550"/>
          <p14:tracePt t="36267" x="725488" y="4806950"/>
          <p14:tracePt t="36284" x="815975" y="4833938"/>
          <p14:tracePt t="36300" x="914400" y="4852988"/>
          <p14:tracePt t="36317" x="1019175" y="4852988"/>
          <p14:tracePt t="36334" x="1090613" y="4852988"/>
          <p14:tracePt t="36350" x="1117600" y="4852988"/>
          <p14:tracePt t="36367" x="1130300" y="4846638"/>
          <p14:tracePt t="36497" x="1123950" y="4846638"/>
          <p14:tracePt t="40304" x="1130300" y="4846638"/>
          <p14:tracePt t="40320" x="1136650" y="4846638"/>
          <p14:tracePt t="40336" x="1143000" y="4846638"/>
          <p14:tracePt t="40349" x="1149350" y="4846638"/>
          <p14:tracePt t="40349" x="1155700" y="4846638"/>
          <p14:tracePt t="40365" x="1162050" y="4846638"/>
          <p14:tracePt t="40381" x="1168400" y="4846638"/>
          <p14:tracePt t="40398" x="1189038" y="4846638"/>
          <p14:tracePt t="40414" x="1220788" y="4852988"/>
          <p14:tracePt t="40431" x="1273175" y="4865688"/>
          <p14:tracePt t="40448" x="1404938" y="4892675"/>
          <p14:tracePt t="40464" x="1489075" y="4924425"/>
          <p14:tracePt t="40481" x="1560513" y="4945063"/>
          <p14:tracePt t="40498" x="1612900" y="4964113"/>
          <p14:tracePt t="40514" x="1639888" y="4976813"/>
          <p14:tracePt t="40531" x="1665288" y="4989513"/>
          <p14:tracePt t="40548" x="1677988" y="5003800"/>
          <p14:tracePt t="40564" x="1684338" y="5010150"/>
          <p14:tracePt t="40581" x="1684338" y="5029200"/>
          <p14:tracePt t="40598" x="1684338" y="5054600"/>
          <p14:tracePt t="40615" x="1684338" y="5081588"/>
          <p14:tracePt t="40631" x="1684338" y="5140325"/>
          <p14:tracePt t="40648" x="1677988" y="5180013"/>
          <p14:tracePt t="40665" x="1677988" y="5205413"/>
          <p14:tracePt t="40681" x="1677988" y="5238750"/>
          <p14:tracePt t="40698" x="1677988" y="5270500"/>
          <p14:tracePt t="40715" x="1677988" y="5303838"/>
          <p14:tracePt t="40731" x="1677988" y="5329238"/>
          <p14:tracePt t="40748" x="1677988" y="5341938"/>
          <p14:tracePt t="40832" x="1677988" y="5349875"/>
          <p14:tracePt t="40840" x="1684338" y="5349875"/>
          <p14:tracePt t="40842" x="1692275" y="5349875"/>
          <p14:tracePt t="40864" x="1704975" y="5349875"/>
          <p14:tracePt t="40864" x="1724025" y="5341938"/>
          <p14:tracePt t="40881" x="1751013" y="5310188"/>
          <p14:tracePt t="40897" x="1770063" y="5270500"/>
          <p14:tracePt t="41280" x="1776413" y="5270500"/>
          <p14:tracePt t="41296" x="1782763" y="5264150"/>
          <p14:tracePt t="41304" x="1782763" y="5257800"/>
          <p14:tracePt t="41314" x="1776413" y="5251450"/>
          <p14:tracePt t="41331" x="1776413" y="5238750"/>
          <p14:tracePt t="41347" x="1782763" y="5232400"/>
          <p14:tracePt t="41488" x="1776413" y="5232400"/>
          <p14:tracePt t="41496" x="1776413" y="5238750"/>
          <p14:tracePt t="41502" x="1776413" y="5245100"/>
          <p14:tracePt t="41514" x="1770063" y="5245100"/>
          <p14:tracePt t="41530" x="1770063" y="5251450"/>
          <p14:tracePt t="41576" x="1770063" y="5257800"/>
          <p14:tracePt t="42824" x="1776413" y="5264150"/>
          <p14:tracePt t="42832" x="1803400" y="5264150"/>
          <p14:tracePt t="42840" x="1841500" y="5270500"/>
          <p14:tracePt t="42848" x="1933575" y="5270500"/>
          <p14:tracePt t="42863" x="2051050" y="5276850"/>
          <p14:tracePt t="42880" x="2122488" y="5283200"/>
          <p14:tracePt t="42897" x="2181225" y="5291138"/>
          <p14:tracePt t="42913" x="2227263" y="5291138"/>
          <p14:tracePt t="42930" x="2260600" y="5291138"/>
          <p14:tracePt t="42947" x="2292350" y="5297488"/>
          <p14:tracePt t="42963" x="2311400" y="5297488"/>
          <p14:tracePt t="42980" x="2357438" y="5297488"/>
          <p14:tracePt t="42997" x="2409825" y="5297488"/>
          <p14:tracePt t="43013" x="2489200" y="5297488"/>
          <p14:tracePt t="43030" x="2586038" y="5303838"/>
          <p14:tracePt t="43047" x="2678113" y="5310188"/>
          <p14:tracePt t="43063" x="2789238" y="5310188"/>
          <p14:tracePt t="43080" x="2965450" y="5316538"/>
          <p14:tracePt t="43097" x="3063875" y="5316538"/>
          <p14:tracePt t="43113" x="3160713" y="5316538"/>
          <p14:tracePt t="43130" x="3240088" y="5316538"/>
          <p14:tracePt t="43147" x="3317875" y="5316538"/>
          <p14:tracePt t="43163" x="3395663" y="5316538"/>
          <p14:tracePt t="43180" x="3487738" y="5316538"/>
          <p14:tracePt t="43197" x="3573463" y="5316538"/>
          <p14:tracePt t="43213" x="3676650" y="5316538"/>
          <p14:tracePt t="43230" x="3775075" y="5322888"/>
          <p14:tracePt t="43246" x="3879850" y="5329238"/>
          <p14:tracePt t="43263" x="3984625" y="5329238"/>
          <p14:tracePt t="43280" x="4133850" y="5329238"/>
          <p14:tracePt t="43297" x="4219575" y="5329238"/>
          <p14:tracePt t="43313" x="4310063" y="5329238"/>
          <p14:tracePt t="43330" x="4395788" y="5329238"/>
          <p14:tracePt t="43346" x="4494213" y="5316538"/>
          <p14:tracePt t="43363" x="4597400" y="5316538"/>
          <p14:tracePt t="43380" x="4702175" y="5316538"/>
          <p14:tracePt t="43396" x="4826000" y="5316538"/>
          <p14:tracePt t="43413" x="4937125" y="5316538"/>
          <p14:tracePt t="43430" x="5035550" y="5316538"/>
          <p14:tracePt t="43446" x="5133975" y="5316538"/>
          <p14:tracePt t="43463" x="5211763" y="5316538"/>
          <p14:tracePt t="43480" x="5303838" y="5316538"/>
          <p14:tracePt t="43496" x="5335588" y="5316538"/>
          <p14:tracePt t="43513" x="5356225" y="5316538"/>
          <p14:tracePt t="43530" x="5368925" y="5316538"/>
          <p14:tracePt t="43632" x="5362575" y="5316538"/>
          <p14:tracePt t="43640" x="5356225" y="5322888"/>
          <p14:tracePt t="43647" x="5329238" y="5322888"/>
          <p14:tracePt t="43663" x="5297488" y="5329238"/>
          <p14:tracePt t="43663" x="5238750" y="5335588"/>
          <p14:tracePt t="43680" x="5113338" y="5335588"/>
          <p14:tracePt t="43696" x="5010150" y="5341938"/>
          <p14:tracePt t="43713" x="4884738" y="5341938"/>
          <p14:tracePt t="43730" x="4748213" y="5341938"/>
          <p14:tracePt t="43746" x="4572000" y="5329238"/>
          <p14:tracePt t="43763" x="4408488" y="5335588"/>
          <p14:tracePt t="43780" x="4219575" y="5335588"/>
          <p14:tracePt t="43796" x="4037013" y="5335588"/>
          <p14:tracePt t="43813" x="3852863" y="5341938"/>
          <p14:tracePt t="43830" x="3690938" y="5349875"/>
          <p14:tracePt t="43846" x="3552825" y="5349875"/>
          <p14:tracePt t="43863" x="3429000" y="5349875"/>
          <p14:tracePt t="43880" x="3246438" y="5349875"/>
          <p14:tracePt t="43896" x="3135313" y="5349875"/>
          <p14:tracePt t="43913" x="3030538" y="5349875"/>
          <p14:tracePt t="43930" x="2906713" y="5349875"/>
          <p14:tracePt t="43946" x="2782888" y="5349875"/>
          <p14:tracePt t="43963" x="2651125" y="5349875"/>
          <p14:tracePt t="43980" x="2533650" y="5349875"/>
          <p14:tracePt t="43996" x="2409825" y="5349875"/>
          <p14:tracePt t="44013" x="2286000" y="5349875"/>
          <p14:tracePt t="44030" x="2168525" y="5356225"/>
          <p14:tracePt t="44046" x="2044700" y="5368925"/>
          <p14:tracePt t="44063" x="1952625" y="5387975"/>
          <p14:tracePt t="44080" x="1847850" y="5427663"/>
          <p14:tracePt t="44096" x="1795463" y="5446713"/>
          <p14:tracePt t="44113" x="1757363" y="5453063"/>
          <p14:tracePt t="44129" x="1730375" y="5461000"/>
          <p14:tracePt t="44146" x="1717675" y="5467350"/>
          <p14:tracePt t="44184" x="1711325" y="5467350"/>
          <p14:tracePt t="44336" x="1711325" y="5473700"/>
          <p14:tracePt t="44344" x="1704975" y="5473700"/>
          <p14:tracePt t="44352" x="1704975" y="5480050"/>
          <p14:tracePt t="44360" x="1711325" y="5486400"/>
          <p14:tracePt t="44368" x="1711325" y="5499100"/>
          <p14:tracePt t="44379" x="1717675" y="5505450"/>
          <p14:tracePt t="44396" x="1717675" y="5511800"/>
          <p14:tracePt t="44413" x="1717675" y="5519738"/>
          <p14:tracePt t="44480" x="1717675" y="5526088"/>
          <p14:tracePt t="44512" x="1717675" y="5532438"/>
          <p14:tracePt t="44528" x="1717675" y="5551488"/>
          <p14:tracePt t="44537" x="1717675" y="5557838"/>
          <p14:tracePt t="44546" x="1717675" y="5570538"/>
          <p14:tracePt t="44563" x="1717675" y="5578475"/>
          <p14:tracePt t="44608" x="1724025" y="5584825"/>
          <p14:tracePt t="44624" x="1724025" y="5591175"/>
          <p14:tracePt t="44632" x="1730375" y="5591175"/>
          <p14:tracePt t="44646" x="1730375" y="5597525"/>
          <p14:tracePt t="44816" x="1736725" y="5597525"/>
          <p14:tracePt t="44824" x="1751013" y="5597525"/>
          <p14:tracePt t="44832" x="1763713" y="5597525"/>
          <p14:tracePt t="44846" x="1776413" y="5597525"/>
          <p14:tracePt t="44846" x="1816100" y="5597525"/>
          <p14:tracePt t="44863" x="1862138" y="5597525"/>
          <p14:tracePt t="44879" x="1927225" y="5597525"/>
          <p14:tracePt t="44896" x="1958975" y="5597525"/>
          <p14:tracePt t="44912" x="1985963" y="5597525"/>
          <p14:tracePt t="44929" x="2017713" y="5597525"/>
          <p14:tracePt t="44946" x="2051050" y="5597525"/>
          <p14:tracePt t="44962" x="2109788" y="5597525"/>
          <p14:tracePt t="44979" x="2187575" y="5603875"/>
          <p14:tracePt t="44996" x="2305050" y="5603875"/>
          <p14:tracePt t="45012" x="2436813" y="5603875"/>
          <p14:tracePt t="45029" x="2566988" y="5610225"/>
          <p14:tracePt t="45046" x="2690813" y="5616575"/>
          <p14:tracePt t="45062" x="2808288" y="5622925"/>
          <p14:tracePt t="45079" x="2932113" y="5630863"/>
          <p14:tracePt t="45096" x="3089275" y="5649913"/>
          <p14:tracePt t="45112" x="3200400" y="5662613"/>
          <p14:tracePt t="45129" x="3292475" y="5681663"/>
          <p14:tracePt t="45146" x="3370263" y="5689600"/>
          <p14:tracePt t="45162" x="3435350" y="5708650"/>
          <p14:tracePt t="45179" x="3468688" y="5721350"/>
          <p14:tracePt t="45196" x="3487738" y="5721350"/>
          <p14:tracePt t="49256" x="3475038" y="5721350"/>
          <p14:tracePt t="49264" x="3462338" y="5721350"/>
          <p14:tracePt t="49272" x="3441700" y="5721350"/>
          <p14:tracePt t="49280" x="3416300" y="5721350"/>
          <p14:tracePt t="49294" x="3370263" y="5727700"/>
          <p14:tracePt t="49294" x="3265488" y="5740400"/>
          <p14:tracePt t="49311" x="3141663" y="5767388"/>
          <p14:tracePt t="49327" x="2906713" y="5799138"/>
          <p14:tracePt t="49344" x="2762250" y="5819775"/>
          <p14:tracePt t="49361" x="2592388" y="5851525"/>
          <p14:tracePt t="49377" x="2436813" y="5865813"/>
          <p14:tracePt t="49394" x="2279650" y="5878513"/>
          <p14:tracePt t="49411" x="2116138" y="5884863"/>
          <p14:tracePt t="49428" x="1979613" y="5884863"/>
          <p14:tracePt t="49444" x="1854200" y="5884863"/>
          <p14:tracePt t="49461" x="1751013" y="5884863"/>
          <p14:tracePt t="49477" x="1665288" y="5884863"/>
          <p14:tracePt t="49494" x="1574800" y="5891213"/>
          <p14:tracePt t="49511" x="1495425" y="5897563"/>
          <p14:tracePt t="49527" x="1390650" y="5918200"/>
          <p14:tracePt t="49544" x="1338263" y="5918200"/>
          <p14:tracePt t="49561" x="1306513" y="5918200"/>
          <p14:tracePt t="49577" x="1273175" y="5924550"/>
          <p14:tracePt t="49594" x="1266825" y="5924550"/>
          <p14:tracePt t="50696" x="1260475" y="5930900"/>
          <p14:tracePt t="50704" x="1260475" y="5937250"/>
          <p14:tracePt t="50711" x="1254125" y="5943600"/>
          <p14:tracePt t="50727" x="1247775" y="5949950"/>
          <p14:tracePt t="50784" x="1241425" y="5956300"/>
          <p14:tracePt t="50800" x="1227138" y="5969000"/>
          <p14:tracePt t="50816" x="1214438" y="5976938"/>
          <p14:tracePt t="50824" x="1208088" y="5976938"/>
          <p14:tracePt t="50832" x="1182688" y="5983288"/>
          <p14:tracePt t="50844" x="1155700" y="5995988"/>
          <p14:tracePt t="50860" x="1143000" y="6008688"/>
          <p14:tracePt t="50877" x="1123950" y="6015038"/>
          <p14:tracePt t="50893" x="1109663" y="6027738"/>
          <p14:tracePt t="50910" x="1103313" y="6027738"/>
          <p14:tracePt t="50960" x="1103313" y="6015038"/>
          <p14:tracePt t="50968" x="1103313" y="6008688"/>
          <p14:tracePt t="50978" x="1103313" y="5995988"/>
          <p14:tracePt t="50978" x="1103313" y="5962650"/>
          <p14:tracePt t="50993" x="1109663" y="5943600"/>
          <p14:tracePt t="51264" x="1103313" y="5943600"/>
          <p14:tracePt t="51278" x="1096963" y="5943600"/>
          <p14:tracePt t="51278" x="1090613" y="5949950"/>
          <p14:tracePt t="51293" x="1090613" y="5956300"/>
          <p14:tracePt t="51310" x="1084263" y="5943600"/>
          <p14:tracePt t="52104" x="1077913" y="5943600"/>
          <p14:tracePt t="52112" x="1071563" y="5943600"/>
          <p14:tracePt t="52121" x="1058863" y="5943600"/>
          <p14:tracePt t="52129" x="1025525" y="5956300"/>
          <p14:tracePt t="52145" x="1006475" y="5956300"/>
          <p14:tracePt t="52161" x="973138" y="5969000"/>
          <p14:tracePt t="52178" x="954088" y="5976938"/>
          <p14:tracePt t="52194" x="933450" y="5983288"/>
          <p14:tracePt t="52211" x="901700" y="5989638"/>
          <p14:tracePt t="52227" x="868363" y="5989638"/>
          <p14:tracePt t="52244" x="836613" y="5989638"/>
          <p14:tracePt t="52261" x="803275" y="5989638"/>
          <p14:tracePt t="52277" x="763588" y="5989638"/>
          <p14:tracePt t="52294" x="731838" y="5995988"/>
          <p14:tracePt t="52311" x="711200" y="5995988"/>
          <p14:tracePt t="52327" x="704850" y="6002338"/>
          <p14:tracePt t="52424" x="711200" y="6002338"/>
          <p14:tracePt t="52433" x="731838" y="6015038"/>
          <p14:tracePt t="52440" x="750888" y="6021388"/>
          <p14:tracePt t="52448" x="815975" y="6042025"/>
          <p14:tracePt t="52461" x="895350" y="6048375"/>
          <p14:tracePt t="52477" x="1019175" y="6061075"/>
          <p14:tracePt t="52494" x="1162050" y="6067425"/>
          <p14:tracePt t="52510" x="1306513" y="6073775"/>
          <p14:tracePt t="52527" x="1411288" y="6080125"/>
          <p14:tracePt t="52544" x="1470025" y="6080125"/>
          <p14:tracePt t="52600" x="1463675" y="6080125"/>
          <p14:tracePt t="52608" x="1443038" y="6080125"/>
          <p14:tracePt t="52616" x="1390650" y="6080125"/>
          <p14:tracePt t="52627" x="1287463" y="6067425"/>
          <p14:tracePt t="52644" x="1189038" y="6054725"/>
          <p14:tracePt t="52660" x="1065213" y="6048375"/>
          <p14:tracePt t="52677" x="960438" y="6042025"/>
          <p14:tracePt t="52694" x="874713" y="6042025"/>
          <p14:tracePt t="52710" x="855663" y="6042025"/>
          <p14:tracePt t="52727" x="849313" y="6042025"/>
          <p14:tracePt t="52744" x="855663" y="6042025"/>
          <p14:tracePt t="52760" x="901700" y="6042025"/>
          <p14:tracePt t="52777" x="979488" y="6042025"/>
          <p14:tracePt t="52794" x="1090613" y="6042025"/>
          <p14:tracePt t="52810" x="1235075" y="6042025"/>
          <p14:tracePt t="52827" x="1371600" y="6048375"/>
          <p14:tracePt t="52844" x="1482725" y="6048375"/>
          <p14:tracePt t="52861" x="1547813" y="6048375"/>
          <p14:tracePt t="52877" x="1554163" y="6048375"/>
          <p14:tracePt t="52928" x="1541463" y="6048375"/>
          <p14:tracePt t="52936" x="1528763" y="6048375"/>
          <p14:tracePt t="52944" x="1489075" y="6048375"/>
          <p14:tracePt t="52952" x="1443038" y="6048375"/>
          <p14:tracePt t="52960" x="1287463" y="6035675"/>
          <p14:tracePt t="52977" x="1162050" y="6021388"/>
          <p14:tracePt t="52994" x="1058863" y="6021388"/>
          <p14:tracePt t="53010" x="985838" y="6021388"/>
          <p14:tracePt t="53027" x="973138" y="6021388"/>
          <p14:tracePt t="53072" x="979488" y="6021388"/>
          <p14:tracePt t="53080" x="992188" y="6021388"/>
          <p14:tracePt t="53086" x="1012825" y="6021388"/>
          <p14:tracePt t="53094" x="1090613" y="6027738"/>
          <p14:tracePt t="53110" x="1214438" y="6027738"/>
          <p14:tracePt t="53127" x="1338263" y="6035675"/>
          <p14:tracePt t="53144" x="1449388" y="6035675"/>
          <p14:tracePt t="53160" x="1535113" y="6035675"/>
          <p14:tracePt t="53224" x="1522413" y="6035675"/>
          <p14:tracePt t="53232" x="1489075" y="6035675"/>
          <p14:tracePt t="53240" x="1443038" y="6035675"/>
          <p14:tracePt t="53248" x="1352550" y="6021388"/>
          <p14:tracePt t="53260" x="1235075" y="6002338"/>
          <p14:tracePt t="53277" x="1136650" y="5995988"/>
          <p14:tracePt t="53294" x="1044575" y="5995988"/>
          <p14:tracePt t="53310" x="985838" y="5995988"/>
          <p14:tracePt t="53327" x="973138" y="5995988"/>
          <p14:tracePt t="53343" x="966788" y="5995988"/>
          <p14:tracePt t="53400" x="973138" y="5995988"/>
          <p14:tracePt t="53408" x="985838" y="5995988"/>
          <p14:tracePt t="53415" x="1031875" y="5995988"/>
          <p14:tracePt t="53427" x="1103313" y="5995988"/>
          <p14:tracePt t="53444" x="1208088" y="6008688"/>
          <p14:tracePt t="53460" x="1306513" y="6008688"/>
          <p14:tracePt t="53477" x="1358900" y="6008688"/>
          <p14:tracePt t="53493" x="1371600" y="6015038"/>
          <p14:tracePt t="53568" x="1358900" y="6015038"/>
          <p14:tracePt t="53576" x="1346200" y="6015038"/>
          <p14:tracePt t="53582" x="1312863" y="6015038"/>
          <p14:tracePt t="53593" x="1287463" y="6008688"/>
          <p14:tracePt t="53610" x="1266825" y="6008688"/>
          <p14:tracePt t="53656" x="1260475" y="6008688"/>
          <p14:tracePt t="54912" x="1254125" y="6008688"/>
          <p14:tracePt t="54944" x="1254125" y="6015038"/>
          <p14:tracePt t="54952" x="1247775" y="6015038"/>
          <p14:tracePt t="54984" x="1241425" y="6021388"/>
          <p14:tracePt t="55008" x="1235075" y="6021388"/>
          <p14:tracePt t="55016" x="1227138" y="6021388"/>
          <p14:tracePt t="55024" x="1220788" y="6027738"/>
          <p14:tracePt t="55048" x="1214438" y="6027738"/>
          <p14:tracePt t="55059" x="1208088" y="6027738"/>
          <p14:tracePt t="55064" x="1189038" y="6027738"/>
          <p14:tracePt t="55076" x="1168400" y="6021388"/>
          <p14:tracePt t="55093" x="1149350" y="6021388"/>
          <p14:tracePt t="55110" x="1130300" y="6015038"/>
          <p14:tracePt t="55126" x="1123950" y="6015038"/>
          <p14:tracePt t="55143" x="1109663" y="6002338"/>
          <p14:tracePt t="55159" x="1103313" y="5995988"/>
          <p14:tracePt t="55176" x="1065213" y="5969000"/>
          <p14:tracePt t="55193" x="1044575" y="5949950"/>
          <p14:tracePt t="55209" x="1025525" y="5937250"/>
          <p14:tracePt t="55226" x="1025525" y="5930900"/>
          <p14:tracePt t="55243" x="1025525" y="5924550"/>
          <p14:tracePt t="56136" x="1025525" y="5918200"/>
          <p14:tracePt t="56160" x="1025525" y="5910263"/>
          <p14:tracePt t="56168" x="1025525" y="5903913"/>
          <p14:tracePt t="57360" x="1031875" y="5903913"/>
          <p14:tracePt t="57370" x="1031875" y="5910263"/>
          <p14:tracePt t="57376" x="1038225" y="5918200"/>
          <p14:tracePt t="57376" x="1044575" y="5930900"/>
          <p14:tracePt t="57392" x="1058863" y="5949950"/>
          <p14:tracePt t="57409" x="1071563" y="5969000"/>
          <p14:tracePt t="57426" x="1096963" y="5983288"/>
          <p14:tracePt t="57442" x="1130300" y="5989638"/>
          <p14:tracePt t="57459" x="1182688" y="5989638"/>
          <p14:tracePt t="57475" x="1241425" y="5989638"/>
          <p14:tracePt t="57492" x="1293813" y="5989638"/>
          <p14:tracePt t="57509" x="1325563" y="5969000"/>
          <p14:tracePt t="57525" x="1338263" y="5956300"/>
          <p14:tracePt t="57542" x="1346200" y="5956300"/>
          <p14:tracePt t="57640" x="1338263" y="5956300"/>
          <p14:tracePt t="57648" x="1331913" y="5962650"/>
          <p14:tracePt t="57656" x="1319213" y="5969000"/>
          <p14:tracePt t="57664" x="1312863" y="5983288"/>
          <p14:tracePt t="57672" x="1300163" y="5989638"/>
          <p14:tracePt t="57675" x="1273175" y="6008688"/>
          <p14:tracePt t="57692" x="1260475" y="6015038"/>
          <p14:tracePt t="57708" x="1254125" y="6015038"/>
          <p14:tracePt t="57776" x="1254125" y="6002338"/>
          <p14:tracePt t="57784" x="1260475" y="5989638"/>
          <p14:tracePt t="57792" x="1260475" y="5976938"/>
          <p14:tracePt t="57800" x="1266825" y="5949950"/>
          <p14:tracePt t="57808" x="1279525" y="5937250"/>
          <p14:tracePt t="57825" x="1293813" y="5924550"/>
          <p14:tracePt t="57842" x="1293813" y="5918200"/>
          <p14:tracePt t="57858" x="1300163" y="5918200"/>
          <p14:tracePt t="57984" x="1306513" y="5918200"/>
          <p14:tracePt t="58000" x="1312863" y="5918200"/>
          <p14:tracePt t="58008" x="1319213" y="5918200"/>
          <p14:tracePt t="58009" x="1331913" y="5918200"/>
          <p14:tracePt t="58025" x="1331913" y="5910263"/>
          <p14:tracePt t="58096" x="1325563" y="5910263"/>
          <p14:tracePt t="58104" x="1312863" y="5910263"/>
          <p14:tracePt t="58112" x="1300163" y="5910263"/>
          <p14:tracePt t="58120" x="1273175" y="5910263"/>
          <p14:tracePt t="58128" x="1208088" y="5910263"/>
          <p14:tracePt t="58142" x="1130300" y="5910263"/>
          <p14:tracePt t="58158" x="1031875" y="5910263"/>
          <p14:tracePt t="58175" x="966788" y="5910263"/>
          <p14:tracePt t="58192" x="939800" y="5910263"/>
          <p14:tracePt t="58208" x="939800" y="5903913"/>
          <p14:tracePt t="58225" x="939800" y="5897563"/>
          <p14:tracePt t="58242" x="939800" y="5884863"/>
          <p14:tracePt t="58258" x="939800" y="5878513"/>
          <p14:tracePt t="58376" x="933450" y="5878513"/>
          <p14:tracePt t="58387" x="933450" y="5884863"/>
          <p14:tracePt t="58392" x="933450" y="5891213"/>
          <p14:tracePt t="58408" x="927100" y="5891213"/>
          <p14:tracePt t="58496" x="933450" y="5903913"/>
          <p14:tracePt t="58504" x="939800" y="5910263"/>
          <p14:tracePt t="58512" x="947738" y="5918200"/>
          <p14:tracePt t="58525" x="960438" y="5930900"/>
          <p14:tracePt t="58528" x="992188" y="5969000"/>
          <p14:tracePt t="58542" x="1050925" y="5995988"/>
          <p14:tracePt t="58558" x="1143000" y="6035675"/>
          <p14:tracePt t="58575" x="1208088" y="6048375"/>
          <p14:tracePt t="58591" x="1352550" y="6048375"/>
          <p14:tracePt t="58608" x="1430338" y="6042025"/>
          <p14:tracePt t="58625" x="1482725" y="6015038"/>
          <p14:tracePt t="58641" x="1516063" y="5995988"/>
          <p14:tracePt t="58658" x="1541463" y="5969000"/>
          <p14:tracePt t="58675" x="1547813" y="5956300"/>
          <p14:tracePt t="58691" x="1547813" y="5943600"/>
          <p14:tracePt t="58708" x="1547813" y="5937250"/>
          <p14:tracePt t="59144" x="1541463" y="5937250"/>
          <p14:tracePt t="59152" x="1535113" y="5943600"/>
          <p14:tracePt t="59168" x="1528763" y="5949950"/>
          <p14:tracePt t="59176" x="1516063" y="5956300"/>
          <p14:tracePt t="59184" x="1501775" y="5969000"/>
          <p14:tracePt t="59191" x="1476375" y="5969000"/>
          <p14:tracePt t="59208" x="1417638" y="6002338"/>
          <p14:tracePt t="59225" x="1358900" y="6002338"/>
          <p14:tracePt t="59241" x="1306513" y="6002338"/>
          <p14:tracePt t="59258" x="1260475" y="6002338"/>
          <p14:tracePt t="59274" x="1201738" y="6002338"/>
          <p14:tracePt t="59291" x="1117600" y="6002338"/>
          <p14:tracePt t="59308" x="1050925" y="6002338"/>
          <p14:tracePt t="59324" x="985838" y="5995988"/>
          <p14:tracePt t="59341" x="933450" y="5989638"/>
          <p14:tracePt t="59358" x="889000" y="5969000"/>
          <p14:tracePt t="59374" x="849313" y="5949950"/>
          <p14:tracePt t="59391" x="809625" y="5924550"/>
          <p14:tracePt t="59408" x="784225" y="5897563"/>
          <p14:tracePt t="59425" x="769938" y="5872163"/>
          <p14:tracePt t="59441" x="763588" y="5859463"/>
          <p14:tracePt t="59458" x="757238" y="5838825"/>
          <p14:tracePt t="59474" x="757238" y="5826125"/>
          <p14:tracePt t="59491" x="757238" y="5819775"/>
          <p14:tracePt t="59536" x="757238" y="5813425"/>
          <p14:tracePt t="59568" x="763588" y="5813425"/>
          <p14:tracePt t="59608" x="763588" y="5819775"/>
          <p14:tracePt t="59616" x="769938" y="5819775"/>
          <p14:tracePt t="59640" x="777875" y="5819775"/>
          <p14:tracePt t="59664" x="790575" y="5819775"/>
          <p14:tracePt t="59672" x="790575" y="5826125"/>
          <p14:tracePt t="59680" x="796925" y="5826125"/>
          <p14:tracePt t="59696" x="803275" y="5826125"/>
          <p14:tracePt t="59704" x="809625" y="5832475"/>
          <p14:tracePt t="59712" x="822325" y="5845175"/>
          <p14:tracePt t="59724" x="836613" y="5865813"/>
          <p14:tracePt t="59741" x="862013" y="5878513"/>
          <p14:tracePt t="59758" x="889000" y="5897563"/>
          <p14:tracePt t="59774" x="901700" y="5910263"/>
          <p14:tracePt t="59791" x="920750" y="5924550"/>
          <p14:tracePt t="59808" x="966788" y="5937250"/>
          <p14:tracePt t="59824" x="1006475" y="5937250"/>
          <p14:tracePt t="59841" x="1065213" y="5943600"/>
          <p14:tracePt t="59858" x="1117600" y="5943600"/>
          <p14:tracePt t="59874" x="1162050" y="5943600"/>
          <p14:tracePt t="59891" x="1208088" y="5949950"/>
          <p14:tracePt t="59908" x="1254125" y="5949950"/>
          <p14:tracePt t="59924" x="1279525" y="5949950"/>
          <p14:tracePt t="59941" x="1312863" y="5949950"/>
          <p14:tracePt t="59958" x="1346200" y="5949950"/>
          <p14:tracePt t="59974" x="1371600" y="5949950"/>
          <p14:tracePt t="59991" x="1397000" y="5949950"/>
          <p14:tracePt t="60008" x="1443038" y="5949950"/>
          <p14:tracePt t="60024" x="1455738" y="5943600"/>
          <p14:tracePt t="60041" x="1463675" y="5937250"/>
          <p14:tracePt t="60058" x="1476375" y="5937250"/>
          <p14:tracePt t="60096" x="1482725" y="5930900"/>
          <p14:tracePt t="60112" x="1489075" y="5930900"/>
          <p14:tracePt t="60124" x="1489075" y="5924550"/>
          <p14:tracePt t="60124" x="1495425" y="5910263"/>
          <p14:tracePt t="60141" x="1501775" y="5910263"/>
          <p14:tracePt t="60157" x="1508125" y="5897563"/>
          <p14:tracePt t="60174" x="1516063" y="5897563"/>
          <p14:tracePt t="60191" x="1516063" y="5891213"/>
          <p14:tracePt t="60207" x="1522413" y="5872163"/>
          <p14:tracePt t="60224" x="1522413" y="5859463"/>
          <p14:tracePt t="60241" x="1528763" y="5838825"/>
          <p14:tracePt t="60257" x="1528763" y="5826125"/>
          <p14:tracePt t="60274" x="1528763" y="5807075"/>
          <p14:tracePt t="60291" x="1528763" y="5786438"/>
          <p14:tracePt t="60307" x="1522413" y="5754688"/>
          <p14:tracePt t="60324" x="1516063" y="5734050"/>
          <p14:tracePt t="60341" x="1516063" y="5715000"/>
          <p14:tracePt t="60357" x="1508125" y="5695950"/>
          <p14:tracePt t="60374" x="1501775" y="5675313"/>
          <p14:tracePt t="60391" x="1495425" y="5656263"/>
          <p14:tracePt t="60407" x="1476375" y="5616575"/>
          <p14:tracePt t="60424" x="1449388" y="5603875"/>
          <p14:tracePt t="60441" x="1411288" y="5578475"/>
          <p14:tracePt t="60457" x="1384300" y="5557838"/>
          <p14:tracePt t="60474" x="1346200" y="5538788"/>
          <p14:tracePt t="60491" x="1300163" y="5532438"/>
          <p14:tracePt t="60507" x="1254125" y="5526088"/>
          <p14:tracePt t="60524" x="1201738" y="5526088"/>
          <p14:tracePt t="60541" x="1155700" y="5526088"/>
          <p14:tracePt t="60557" x="1109663" y="5526088"/>
          <p14:tracePt t="60574" x="1077913" y="5532438"/>
          <p14:tracePt t="60591" x="1058863" y="5538788"/>
          <p14:tracePt t="60607" x="1019175" y="5551488"/>
          <p14:tracePt t="60624" x="1012825" y="5564188"/>
          <p14:tracePt t="60641" x="998538" y="5578475"/>
          <p14:tracePt t="60657" x="992188" y="5591175"/>
          <p14:tracePt t="60674" x="979488" y="5616575"/>
          <p14:tracePt t="60691" x="973138" y="5637213"/>
          <p14:tracePt t="60707" x="954088" y="5656263"/>
          <p14:tracePt t="60724" x="947738" y="5662613"/>
          <p14:tracePt t="60741" x="939800" y="5681663"/>
          <p14:tracePt t="60757" x="927100" y="5708650"/>
          <p14:tracePt t="60774" x="914400" y="5727700"/>
          <p14:tracePt t="60791" x="914400" y="5761038"/>
          <p14:tracePt t="60807" x="908050" y="5786438"/>
          <p14:tracePt t="60824" x="908050" y="5819775"/>
          <p14:tracePt t="60841" x="908050" y="5826125"/>
          <p14:tracePt t="60857" x="908050" y="5838825"/>
          <p14:tracePt t="60874" x="920750" y="5859463"/>
          <p14:tracePt t="60891" x="960438" y="5878513"/>
          <p14:tracePt t="60907" x="1006475" y="5910263"/>
          <p14:tracePt t="60924" x="1050925" y="5943600"/>
          <p14:tracePt t="60941" x="1103313" y="5962650"/>
          <p14:tracePt t="60957" x="1149350" y="5983288"/>
          <p14:tracePt t="60974" x="1143000" y="5995988"/>
          <p14:tracePt t="62104" x="1143000" y="6002338"/>
          <p14:tracePt t="62112" x="1136650" y="6002338"/>
          <p14:tracePt t="62128" x="1123950" y="6002338"/>
          <p14:tracePt t="62128" x="1117600" y="6002338"/>
          <p14:tracePt t="62140" x="1103313" y="6002338"/>
          <p14:tracePt t="62157" x="1090613" y="6002338"/>
          <p14:tracePt t="62174" x="1058863" y="6002338"/>
          <p14:tracePt t="62191" x="1031875" y="6002338"/>
          <p14:tracePt t="62208" x="1006475" y="6002338"/>
          <p14:tracePt t="62224" x="966788" y="6002338"/>
          <p14:tracePt t="62240" x="947738" y="6002338"/>
          <p14:tracePt t="62257" x="927100" y="6002338"/>
          <p14:tracePt t="62273" x="908050" y="6002338"/>
          <p14:tracePt t="62290" x="881063" y="6002338"/>
          <p14:tracePt t="62307" x="849313" y="6002338"/>
          <p14:tracePt t="62323" x="815975" y="6002338"/>
          <p14:tracePt t="62340" x="784225" y="6002338"/>
          <p14:tracePt t="62357" x="744538" y="5995988"/>
          <p14:tracePt t="62373" x="719138" y="5989638"/>
          <p14:tracePt t="62390" x="679450" y="5989638"/>
          <p14:tracePt t="62407" x="652463" y="5989638"/>
          <p14:tracePt t="62423" x="620713" y="5989638"/>
          <p14:tracePt t="62440" x="608013" y="5983288"/>
          <p14:tracePt t="62457" x="601663" y="5983288"/>
          <p14:tracePt t="62512" x="593725" y="5983288"/>
          <p14:tracePt t="62560" x="593725" y="5976938"/>
          <p14:tracePt t="62576" x="601663" y="5962650"/>
          <p14:tracePt t="62592" x="608013" y="5956300"/>
          <p14:tracePt t="62592" x="608013" y="5949950"/>
          <p14:tracePt t="62606" x="620713" y="5949950"/>
          <p14:tracePt t="62623" x="627063" y="5937250"/>
          <p14:tracePt t="64880" x="633413" y="5930900"/>
          <p14:tracePt t="64888" x="633413" y="5924550"/>
          <p14:tracePt t="64896" x="633413" y="5897563"/>
          <p14:tracePt t="64906" x="633413" y="5872163"/>
          <p14:tracePt t="64922" x="627063" y="5838825"/>
          <p14:tracePt t="64939" x="620713" y="5792788"/>
          <p14:tracePt t="64956" x="614363" y="5754688"/>
          <p14:tracePt t="64972" x="614363" y="5721350"/>
          <p14:tracePt t="64989" x="614363" y="5702300"/>
          <p14:tracePt t="65006" x="614363" y="5675313"/>
          <p14:tracePt t="65022" x="614363" y="5637213"/>
          <p14:tracePt t="65039" x="614363" y="5603875"/>
          <p14:tracePt t="65055" x="614363" y="5532438"/>
          <p14:tracePt t="65072" x="614363" y="5486400"/>
          <p14:tracePt t="65089" x="620713" y="5434013"/>
          <p14:tracePt t="65106" x="633413" y="5375275"/>
          <p14:tracePt t="65122" x="646113" y="5335588"/>
          <p14:tracePt t="65139" x="639763" y="5291138"/>
          <p14:tracePt t="65155" x="652463" y="5238750"/>
          <p14:tracePt t="65172" x="660400" y="5205413"/>
          <p14:tracePt t="65189" x="660400" y="5173663"/>
          <p14:tracePt t="65206" x="660400" y="5140325"/>
          <p14:tracePt t="65222" x="666750" y="5106988"/>
          <p14:tracePt t="65239" x="673100" y="5075238"/>
          <p14:tracePt t="65255" x="679450" y="5022850"/>
          <p14:tracePt t="65272" x="685800" y="4976813"/>
          <p14:tracePt t="65289" x="692150" y="4937125"/>
          <p14:tracePt t="65305" x="698500" y="4878388"/>
          <p14:tracePt t="65322" x="711200" y="4833938"/>
          <p14:tracePt t="65339" x="719138" y="4787900"/>
          <p14:tracePt t="65355" x="731838" y="4748213"/>
          <p14:tracePt t="65372" x="738188" y="4716463"/>
          <p14:tracePt t="65389" x="750888" y="4683125"/>
          <p14:tracePt t="65405" x="763588" y="4656138"/>
          <p14:tracePt t="65422" x="769938" y="4643438"/>
          <p14:tracePt t="65439" x="769938" y="4637088"/>
          <p14:tracePt t="65455" x="769938" y="4630738"/>
          <p14:tracePt t="65472" x="777875" y="4630738"/>
          <p14:tracePt t="65928" x="769938" y="4630738"/>
          <p14:tracePt t="65952" x="769938" y="4637088"/>
          <p14:tracePt t="65984" x="763588" y="4637088"/>
          <p14:tracePt t="66520" x="769938" y="4637088"/>
          <p14:tracePt t="66530" x="784225" y="4637088"/>
          <p14:tracePt t="66538" x="796925" y="4637088"/>
          <p14:tracePt t="66544" x="815975" y="4637088"/>
          <p14:tracePt t="66555" x="842963" y="4637088"/>
          <p14:tracePt t="66572" x="855663" y="4637088"/>
          <p14:tracePt t="66588" x="889000" y="4637088"/>
          <p14:tracePt t="66605" x="914400" y="4630738"/>
          <p14:tracePt t="66622" x="933450" y="4630738"/>
          <p14:tracePt t="66638" x="954088" y="4630738"/>
          <p14:tracePt t="66655" x="973138" y="4630738"/>
          <p14:tracePt t="66672" x="1006475" y="4624388"/>
          <p14:tracePt t="66688" x="1019175" y="4624388"/>
          <p14:tracePt t="66705" x="1038225" y="4624388"/>
          <p14:tracePt t="66722" x="1050925" y="4624388"/>
          <p14:tracePt t="66738" x="1065213" y="4624388"/>
          <p14:tracePt t="66755" x="1071563" y="4624388"/>
          <p14:tracePt t="66772" x="1084263" y="4624388"/>
          <p14:tracePt t="66788" x="1096963" y="4624388"/>
          <p14:tracePt t="66805" x="1103313" y="4624388"/>
          <p14:tracePt t="66822" x="1117600" y="4624388"/>
          <p14:tracePt t="66856" x="1123950" y="4624388"/>
          <p14:tracePt t="66872" x="1130300" y="4624388"/>
          <p14:tracePt t="66896" x="1136650" y="4624388"/>
          <p14:tracePt t="66936" x="1143000" y="4624388"/>
          <p14:tracePt t="67016" x="1136650" y="4624388"/>
          <p14:tracePt t="67024" x="1130300" y="4624388"/>
          <p14:tracePt t="67047" x="1123950" y="4624388"/>
          <p14:tracePt t="67047" x="1103313" y="4624388"/>
          <p14:tracePt t="67055" x="1071563" y="4630738"/>
          <p14:tracePt t="67071" x="1019175" y="4643438"/>
          <p14:tracePt t="67088" x="992188" y="4649788"/>
          <p14:tracePt t="67105" x="979488" y="4656138"/>
          <p14:tracePt t="67122" x="966788" y="4656138"/>
          <p14:tracePt t="67176" x="960438" y="4656138"/>
          <p14:tracePt t="67224" x="954088" y="4656138"/>
          <p14:tracePt t="67376" x="960438" y="4656138"/>
          <p14:tracePt t="67384" x="979488" y="4656138"/>
          <p14:tracePt t="67392" x="992188" y="4656138"/>
          <p14:tracePt t="67400" x="1012825" y="4656138"/>
          <p14:tracePt t="67400" x="1025525" y="4656138"/>
          <p14:tracePt t="67408" x="1044575" y="4656138"/>
          <p14:tracePt t="67421" x="1065213" y="4656138"/>
          <p14:tracePt t="67438" x="1090613" y="4656138"/>
          <p14:tracePt t="67455" x="1103313" y="4649788"/>
          <p14:tracePt t="67471" x="1123950" y="4649788"/>
          <p14:tracePt t="67488" x="1130300" y="4649788"/>
          <p14:tracePt t="67505" x="1130300" y="4643438"/>
          <p14:tracePt t="67521" x="1136650" y="4643438"/>
          <p14:tracePt t="68232" x="1143000" y="4649788"/>
          <p14:tracePt t="68240" x="1149350" y="4656138"/>
          <p14:tracePt t="68248" x="1149350" y="4664075"/>
          <p14:tracePt t="68256" x="1168400" y="4689475"/>
          <p14:tracePt t="68272" x="1182688" y="4695825"/>
          <p14:tracePt t="68272" x="1214438" y="4716463"/>
          <p14:tracePt t="68288" x="1241425" y="4735513"/>
          <p14:tracePt t="68304" x="1254125" y="4748213"/>
          <p14:tracePt t="68321" x="1273175" y="4748213"/>
          <p14:tracePt t="68338" x="1293813" y="4748213"/>
          <p14:tracePt t="68354" x="1331913" y="4748213"/>
          <p14:tracePt t="68371" x="1377950" y="4748213"/>
          <p14:tracePt t="68388" x="1417638" y="4748213"/>
          <p14:tracePt t="68404" x="1455738" y="4741863"/>
          <p14:tracePt t="68421" x="1489075" y="4735513"/>
          <p14:tracePt t="68438" x="1508125" y="4729163"/>
          <p14:tracePt t="68454" x="1522413" y="4716463"/>
          <p14:tracePt t="68471" x="1528763" y="4708525"/>
          <p14:tracePt t="68656" x="1522413" y="4708525"/>
          <p14:tracePt t="68688" x="1516063" y="4708525"/>
          <p14:tracePt t="68921" x="1516063" y="4716463"/>
          <p14:tracePt t="68934" x="1508125" y="4716463"/>
          <p14:tracePt t="68953" x="1501775" y="4722813"/>
          <p14:tracePt t="68977" x="1495425" y="4722813"/>
          <p14:tracePt t="68984" x="1489075" y="4729163"/>
          <p14:tracePt t="68993" x="1482725" y="4735513"/>
          <p14:tracePt t="69009" x="1470025" y="4735513"/>
          <p14:tracePt t="69017" x="1463675" y="4741863"/>
          <p14:tracePt t="69024" x="1436688" y="4748213"/>
          <p14:tracePt t="69038" x="1404938" y="4760913"/>
          <p14:tracePt t="69055" x="1358900" y="4775200"/>
          <p14:tracePt t="69072" x="1287463" y="4775200"/>
          <p14:tracePt t="69088" x="1182688" y="4775200"/>
          <p14:tracePt t="69105" x="1109663" y="4760913"/>
          <p14:tracePt t="69122" x="1050925" y="4748213"/>
          <p14:tracePt t="69138" x="1006475" y="4741863"/>
          <p14:tracePt t="69155" x="960438" y="4735513"/>
          <p14:tracePt t="69172" x="901700" y="4722813"/>
          <p14:tracePt t="69188" x="842963" y="4716463"/>
          <p14:tracePt t="69205" x="784225" y="4702175"/>
          <p14:tracePt t="69222" x="738188" y="4689475"/>
          <p14:tracePt t="69238" x="704850" y="4689475"/>
          <p14:tracePt t="69255" x="692150" y="4689475"/>
          <p14:tracePt t="69408" x="692150" y="4695825"/>
          <p14:tracePt t="69416" x="698500" y="4702175"/>
          <p14:tracePt t="69424" x="698500" y="4708525"/>
          <p14:tracePt t="69432" x="719138" y="4729163"/>
          <p14:tracePt t="69440" x="750888" y="4748213"/>
          <p14:tracePt t="69455" x="815975" y="4767263"/>
          <p14:tracePt t="69471" x="933450" y="4787900"/>
          <p14:tracePt t="69488" x="1123950" y="4787900"/>
          <p14:tracePt t="69505" x="1247775" y="4787900"/>
          <p14:tracePt t="69522" x="1346200" y="4787900"/>
          <p14:tracePt t="69539" x="1390650" y="4767263"/>
          <p14:tracePt t="69556" x="1411288" y="4754563"/>
          <p14:tracePt t="69573" x="1417638" y="4741863"/>
          <p14:tracePt t="69641" x="1411288" y="4741863"/>
          <p14:tracePt t="69649" x="1404938" y="4741863"/>
          <p14:tracePt t="69657" x="1390650" y="4748213"/>
          <p14:tracePt t="69665" x="1384300" y="4748213"/>
          <p14:tracePt t="69673" x="1346200" y="4775200"/>
          <p14:tracePt t="69689" x="1260475" y="4826000"/>
          <p14:tracePt t="69706" x="1176338" y="4840288"/>
          <p14:tracePt t="69722" x="1096963" y="4846638"/>
          <p14:tracePt t="69739" x="1044575" y="4846638"/>
          <p14:tracePt t="69756" x="1019175" y="4840288"/>
          <p14:tracePt t="69772" x="992188" y="4826000"/>
          <p14:tracePt t="69789" x="973138" y="4806950"/>
          <p14:tracePt t="69806" x="939800" y="4781550"/>
          <p14:tracePt t="69822" x="914400" y="4760913"/>
          <p14:tracePt t="69839" x="895350" y="4748213"/>
          <p14:tracePt t="69856" x="889000" y="4748213"/>
          <p14:tracePt t="69953" x="895350" y="4754563"/>
          <p14:tracePt t="69961" x="920750" y="4767263"/>
          <p14:tracePt t="69969" x="939800" y="4767263"/>
          <p14:tracePt t="69977" x="979488" y="4775200"/>
          <p14:tracePt t="69989" x="1058863" y="4775200"/>
          <p14:tracePt t="70006" x="1155700" y="4781550"/>
          <p14:tracePt t="70022" x="1227138" y="4775200"/>
          <p14:tracePt t="70039" x="1260475" y="4748213"/>
          <p14:tracePt t="70056" x="1279525" y="4729163"/>
          <p14:tracePt t="70072" x="1279525" y="4722813"/>
          <p14:tracePt t="70145" x="1273175" y="4722813"/>
          <p14:tracePt t="70154" x="1266825" y="4722813"/>
          <p14:tracePt t="70161" x="1254125" y="4722813"/>
          <p14:tracePt t="70169" x="1227138" y="4735513"/>
          <p14:tracePt t="70177" x="1195388" y="4735513"/>
          <p14:tracePt t="70189" x="1143000" y="4741863"/>
          <p14:tracePt t="70206" x="1096963" y="4741863"/>
          <p14:tracePt t="70222" x="1071563" y="4741863"/>
          <p14:tracePt t="70239" x="1038225" y="4729163"/>
          <p14:tracePt t="70256" x="1019175" y="4716463"/>
          <p14:tracePt t="70272" x="992188" y="4689475"/>
          <p14:tracePt t="70289" x="914400" y="4630738"/>
          <p14:tracePt t="70305" x="881063" y="4611688"/>
          <p14:tracePt t="70322" x="849313" y="4591050"/>
          <p14:tracePt t="70339" x="830263" y="4578350"/>
          <p14:tracePt t="73809" x="830263" y="4572000"/>
          <p14:tracePt t="73817" x="822325" y="4572000"/>
          <p14:tracePt t="73825" x="815975" y="4572000"/>
          <p14:tracePt t="73833" x="809625" y="4572000"/>
          <p14:tracePt t="73841" x="796925" y="4572000"/>
          <p14:tracePt t="73854" x="784225" y="4578350"/>
          <p14:tracePt t="73871" x="769938" y="4591050"/>
          <p14:tracePt t="73887" x="769938" y="4597400"/>
          <p14:tracePt t="74009" x="769938" y="4584700"/>
          <p14:tracePt t="74017" x="757238" y="4584700"/>
          <p14:tracePt t="74025" x="757238" y="4578350"/>
          <p14:tracePt t="74049" x="757238" y="4572000"/>
          <p14:tracePt t="74065" x="750888" y="4572000"/>
          <p14:tracePt t="74113" x="744538" y="4572000"/>
          <p14:tracePt t="74124" x="738188" y="4572000"/>
          <p14:tracePt t="74129" x="725488" y="4584700"/>
          <p14:tracePt t="74142" x="704850" y="4605338"/>
          <p14:tracePt t="74154" x="698500" y="4624388"/>
          <p14:tracePt t="74171" x="698500" y="4637088"/>
          <p14:tracePt t="74187" x="698500" y="4649788"/>
          <p14:tracePt t="74204" x="698500" y="4664075"/>
          <p14:tracePt t="74221" x="711200" y="4676775"/>
          <p14:tracePt t="74237" x="725488" y="4689475"/>
          <p14:tracePt t="74254" x="757238" y="4708525"/>
          <p14:tracePt t="74271" x="777875" y="4729163"/>
          <p14:tracePt t="74287" x="815975" y="4741863"/>
          <p14:tracePt t="74304" x="862013" y="4754563"/>
          <p14:tracePt t="74321" x="960438" y="4760913"/>
          <p14:tracePt t="74337" x="1058863" y="4760913"/>
          <p14:tracePt t="74354" x="1130300" y="4760913"/>
          <p14:tracePt t="74371" x="1189038" y="4760913"/>
          <p14:tracePt t="74387" x="1227138" y="4754563"/>
          <p14:tracePt t="74404" x="1254125" y="4741863"/>
          <p14:tracePt t="74421" x="1287463" y="4722813"/>
          <p14:tracePt t="74437" x="1300163" y="4708525"/>
          <p14:tracePt t="74454" x="1312863" y="4695825"/>
          <p14:tracePt t="74470" x="1312863" y="4683125"/>
          <p14:tracePt t="74487" x="1312863" y="4676775"/>
          <p14:tracePt t="74521" x="1306513" y="4676775"/>
          <p14:tracePt t="74569" x="1300163" y="4676775"/>
          <p14:tracePt t="74601" x="1293813" y="4676775"/>
          <p14:tracePt t="74945" x="1293813" y="4683125"/>
          <p14:tracePt t="74961" x="1300163" y="4689475"/>
          <p14:tracePt t="74966" x="1300163" y="4702175"/>
          <p14:tracePt t="74975" x="1312863" y="4716463"/>
          <p14:tracePt t="74987" x="1346200" y="4722813"/>
          <p14:tracePt t="75004" x="1384300" y="4729163"/>
          <p14:tracePt t="75020" x="1443038" y="4729163"/>
          <p14:tracePt t="75037" x="1501775" y="4729163"/>
          <p14:tracePt t="75054" x="1587500" y="4708525"/>
          <p14:tracePt t="75070" x="1652588" y="4683125"/>
          <p14:tracePt t="75087" x="1711325" y="4637088"/>
          <p14:tracePt t="75104" x="1744663" y="4611688"/>
          <p14:tracePt t="75120" x="1751013" y="4611688"/>
          <p14:tracePt t="75177" x="1744663" y="4611688"/>
          <p14:tracePt t="75225" x="1744663" y="4618038"/>
          <p14:tracePt t="75233" x="1736725" y="4618038"/>
          <p14:tracePt t="75273" x="1736725" y="4624388"/>
          <p14:tracePt t="75289" x="1730375" y="4624388"/>
          <p14:tracePt t="75313" x="1730375" y="4630738"/>
          <p14:tracePt t="76717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26ADAE"/>
                </a:solidFill>
              </a:rPr>
              <a:t>Syntax 4.2 </a:t>
            </a:r>
            <a:r>
              <a:rPr lang="en-US" sz="3200" dirty="0" smtClean="0"/>
              <a:t>Cast</a:t>
            </a:r>
            <a:endParaRPr lang="en-US" sz="3200" dirty="0"/>
          </a:p>
        </p:txBody>
      </p:sp>
      <p:pic>
        <p:nvPicPr>
          <p:cNvPr id="4" name="Picture 3" descr="syntax4.2_ca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" y="962110"/>
            <a:ext cx="8166100" cy="26924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1"/>
    </mc:Choice>
    <mc:Fallback xmlns="">
      <p:transition spd="slow" advTm="18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37" x="2959100" y="3194050"/>
          <p14:tracePt t="2021" x="2971800" y="3194050"/>
          <p14:tracePt t="2029" x="2997200" y="3194050"/>
          <p14:tracePt t="2037" x="3076575" y="3194050"/>
          <p14:tracePt t="2054" x="3246438" y="3194050"/>
          <p14:tracePt t="2078" x="3389313" y="3194050"/>
          <p14:tracePt t="2086" x="3573463" y="3194050"/>
          <p14:tracePt t="2103" x="3756025" y="3194050"/>
          <p14:tracePt t="2125" x="3938588" y="3194050"/>
          <p14:tracePt t="2136" x="4102100" y="3194050"/>
          <p14:tracePt t="2157" x="4213225" y="3187700"/>
          <p14:tracePt t="2173" x="4310063" y="3175000"/>
          <p14:tracePt t="2189" x="4414838" y="3167063"/>
          <p14:tracePt t="2205" x="4506913" y="3167063"/>
          <p14:tracePt t="2221" x="4565650" y="3167063"/>
          <p14:tracePt t="2237" x="4584700" y="3167063"/>
          <p14:tracePt t="2277" x="4578350" y="3167063"/>
          <p14:tracePt t="2341" x="4572000" y="3167063"/>
          <p14:tracePt t="2354" x="4559300" y="3175000"/>
          <p14:tracePt t="2354" x="4525963" y="3200400"/>
          <p14:tracePt t="2369" x="4487863" y="3225800"/>
          <p14:tracePt t="2386" x="4435475" y="3265488"/>
          <p14:tracePt t="2402" x="4389438" y="3284538"/>
          <p14:tracePt t="2419" x="4362450" y="3317875"/>
          <p14:tracePt t="2436" x="4318000" y="3336925"/>
          <p14:tracePt t="2452" x="4291013" y="3344863"/>
          <p14:tracePt t="2541" x="4303713" y="3351213"/>
          <p14:tracePt t="2549" x="4318000" y="3351213"/>
          <p14:tracePt t="2557" x="4337050" y="3351213"/>
          <p14:tracePt t="2571" x="4368800" y="3357563"/>
          <p14:tracePt t="2573" x="4441825" y="3357563"/>
          <p14:tracePt t="2586" x="4513263" y="3357563"/>
          <p14:tracePt t="2602" x="4578350" y="3363913"/>
          <p14:tracePt t="2619" x="4624388" y="3376613"/>
          <p14:tracePt t="2636" x="4630738" y="3382963"/>
          <p14:tracePt t="2669" x="4630738" y="3389313"/>
          <p14:tracePt t="2669" x="4618038" y="3409950"/>
          <p14:tracePt t="2686" x="4597400" y="3435350"/>
          <p14:tracePt t="2702" x="4572000" y="3462338"/>
          <p14:tracePt t="2719" x="4546600" y="3487738"/>
          <p14:tracePt t="2736" x="4532313" y="3506788"/>
          <p14:tracePt t="2752" x="4513263" y="3506788"/>
          <p14:tracePt t="2769" x="4506913" y="3513138"/>
          <p14:tracePt t="4125" x="4500563" y="3513138"/>
          <p14:tracePt t="4130" x="4479925" y="3513138"/>
          <p14:tracePt t="4139" x="4435475" y="3521075"/>
          <p14:tracePt t="4152" x="4368800" y="3521075"/>
          <p14:tracePt t="4169" x="4303713" y="3521075"/>
          <p14:tracePt t="4185" x="4232275" y="3527425"/>
          <p14:tracePt t="4202" x="4173538" y="3527425"/>
          <p14:tracePt t="4218" x="4108450" y="3521075"/>
          <p14:tracePt t="4235" x="4056063" y="3513138"/>
          <p14:tracePt t="4252" x="3997325" y="3513138"/>
          <p14:tracePt t="4268" x="3951288" y="3513138"/>
          <p14:tracePt t="4285" x="3944938" y="3500438"/>
          <p14:tracePt t="4302" x="3932238" y="3494088"/>
          <p14:tracePt t="4318" x="3925888" y="3462338"/>
          <p14:tracePt t="4335" x="3925888" y="3389313"/>
          <p14:tracePt t="4352" x="3925888" y="3311525"/>
          <p14:tracePt t="4368" x="3925888" y="3233738"/>
          <p14:tracePt t="4385" x="3905250" y="3148013"/>
          <p14:tracePt t="4402" x="3879850" y="3063875"/>
          <p14:tracePt t="4418" x="3852863" y="3005138"/>
          <p14:tracePt t="4435" x="3840163" y="2978150"/>
          <p14:tracePt t="4452" x="3833813" y="2952750"/>
          <p14:tracePt t="4468" x="3821113" y="2925763"/>
          <p14:tracePt t="5117" x="3814763" y="2925763"/>
          <p14:tracePt t="5133" x="3808413" y="2925763"/>
          <p14:tracePt t="5157" x="3802063" y="2925763"/>
          <p14:tracePt t="5173" x="3802063" y="2932113"/>
          <p14:tracePt t="5197" x="3794125" y="2932113"/>
          <p14:tracePt t="5277" x="3794125" y="2925763"/>
          <p14:tracePt t="5285" x="3794125" y="2913063"/>
          <p14:tracePt t="5301" x="3794125" y="2894013"/>
          <p14:tracePt t="5302" x="3794125" y="2854325"/>
          <p14:tracePt t="5318" x="3794125" y="2835275"/>
          <p14:tracePt t="5335" x="3802063" y="2814638"/>
          <p14:tracePt t="5351" x="3802063" y="2808288"/>
          <p14:tracePt t="5368" x="3802063" y="2795588"/>
          <p14:tracePt t="5525" x="3808413" y="2795588"/>
          <p14:tracePt t="5533" x="3827463" y="2795588"/>
          <p14:tracePt t="5541" x="3846513" y="2795588"/>
          <p14:tracePt t="5551" x="3892550" y="2789238"/>
          <p14:tracePt t="5568" x="3925888" y="2789238"/>
          <p14:tracePt t="5585" x="3957638" y="2782888"/>
          <p14:tracePt t="5601" x="3984625" y="2782888"/>
          <p14:tracePt t="5618" x="4003675" y="2782888"/>
          <p14:tracePt t="5634" x="4010025" y="2776538"/>
          <p14:tracePt t="5749" x="4003675" y="2776538"/>
          <p14:tracePt t="5757" x="3990975" y="2776538"/>
          <p14:tracePt t="5765" x="3951288" y="2776538"/>
          <p14:tracePt t="5785" x="3938588" y="2776538"/>
          <p14:tracePt t="5785" x="3905250" y="2776538"/>
          <p14:tracePt t="5801" x="3873500" y="2776538"/>
          <p14:tracePt t="5818" x="3833813" y="2776538"/>
          <p14:tracePt t="5834" x="3802063" y="2762250"/>
          <p14:tracePt t="5851" x="3775075" y="2762250"/>
          <p14:tracePt t="5868" x="3768725" y="2762250"/>
          <p14:tracePt t="5884" x="3768725" y="2755900"/>
          <p14:tracePt t="5997" x="3768725" y="2762250"/>
          <p14:tracePt t="6013" x="3768725" y="2768600"/>
          <p14:tracePt t="6021" x="3781425" y="2782888"/>
          <p14:tracePt t="6029" x="3794125" y="2789238"/>
          <p14:tracePt t="6037" x="3833813" y="2795588"/>
          <p14:tracePt t="6051" x="3898900" y="2801938"/>
          <p14:tracePt t="6068" x="3997325" y="2801938"/>
          <p14:tracePt t="6084" x="4108450" y="2789238"/>
          <p14:tracePt t="6102" x="4173538" y="2782888"/>
          <p14:tracePt t="6118" x="4192588" y="2776538"/>
          <p14:tracePt t="6135" x="4219575" y="2768600"/>
          <p14:tracePt t="6153" x="4238625" y="2755900"/>
          <p14:tracePt t="6169" x="4271963" y="2755900"/>
          <p14:tracePt t="6186" x="4318000" y="2755900"/>
          <p14:tracePt t="6202" x="4376738" y="2755900"/>
          <p14:tracePt t="6219" x="4479925" y="2755900"/>
          <p14:tracePt t="6235" x="4597400" y="2755900"/>
          <p14:tracePt t="6252" x="4741863" y="2749550"/>
          <p14:tracePt t="6269" x="4872038" y="2749550"/>
          <p14:tracePt t="6285" x="5054600" y="2749550"/>
          <p14:tracePt t="6302" x="5159375" y="2749550"/>
          <p14:tracePt t="6319" x="5251450" y="2749550"/>
          <p14:tracePt t="6335" x="5329238" y="2749550"/>
          <p14:tracePt t="6352" x="5402263" y="2749550"/>
          <p14:tracePt t="6368" x="5480050" y="2749550"/>
          <p14:tracePt t="6385" x="5538788" y="2749550"/>
          <p14:tracePt t="6402" x="5597525" y="2749550"/>
          <p14:tracePt t="6419" x="5622925" y="2749550"/>
          <p14:tracePt t="6435" x="5630863" y="2749550"/>
          <p14:tracePt t="6518" x="5610225" y="2755900"/>
          <p14:tracePt t="6526" x="5584825" y="2755900"/>
          <p14:tracePt t="6534" x="5505450" y="2762250"/>
          <p14:tracePt t="6552" x="5453063" y="2762250"/>
          <p14:tracePt t="6552" x="5297488" y="2782888"/>
          <p14:tracePt t="6569" x="5121275" y="2782888"/>
          <p14:tracePt t="6586" x="4924425" y="2782888"/>
          <p14:tracePt t="6602" x="4741863" y="2782888"/>
          <p14:tracePt t="6618" x="4565650" y="2782888"/>
          <p14:tracePt t="6636" x="4441825" y="2782888"/>
          <p14:tracePt t="6652" x="4389438" y="2782888"/>
          <p14:tracePt t="6669" x="4383088" y="2782888"/>
          <p14:tracePt t="6742" x="4389438" y="2776538"/>
          <p14:tracePt t="6750" x="4395788" y="2776538"/>
          <p14:tracePt t="6758" x="4414838" y="2776538"/>
          <p14:tracePt t="6766" x="4427538" y="2768600"/>
          <p14:tracePt t="6771" x="4479925" y="2768600"/>
          <p14:tracePt t="6785" x="4538663" y="2768600"/>
          <p14:tracePt t="6802" x="4611688" y="2768600"/>
          <p14:tracePt t="6818" x="4683125" y="2768600"/>
          <p14:tracePt t="6835" x="4702175" y="2768600"/>
          <p14:tracePt t="6886" x="4695825" y="2768600"/>
          <p14:tracePt t="6894" x="4689475" y="2768600"/>
          <p14:tracePt t="6902" x="4676775" y="2768600"/>
          <p14:tracePt t="6903" x="4618038" y="2776538"/>
          <p14:tracePt t="6918" x="4546600" y="2782888"/>
          <p14:tracePt t="6935" x="4460875" y="2795588"/>
          <p14:tracePt t="6952" x="4395788" y="2814638"/>
          <p14:tracePt t="6968" x="4310063" y="2827338"/>
          <p14:tracePt t="6985" x="4251325" y="2827338"/>
          <p14:tracePt t="7002" x="4198938" y="2835275"/>
          <p14:tracePt t="7018" x="4154488" y="2827338"/>
          <p14:tracePt t="7035" x="4108450" y="2827338"/>
          <p14:tracePt t="7051" x="4049713" y="2820988"/>
          <p14:tracePt t="7068" x="4016375" y="2820988"/>
          <p14:tracePt t="7085" x="3984625" y="2820988"/>
          <p14:tracePt t="7102" x="3938588" y="2820988"/>
          <p14:tracePt t="7118" x="3911600" y="2820988"/>
          <p14:tracePt t="7135" x="3905250" y="2820988"/>
          <p14:tracePt t="7152" x="3886200" y="2820988"/>
          <p14:tracePt t="7169" x="3879850" y="2820988"/>
          <p14:tracePt t="7185" x="3867150" y="2820988"/>
          <p14:tracePt t="8102" x="3860800" y="2820988"/>
          <p14:tracePt t="8110" x="3852863" y="2820988"/>
          <p14:tracePt t="8118" x="3840163" y="2820988"/>
          <p14:tracePt t="8124" x="3833813" y="2820988"/>
          <p14:tracePt t="8135" x="3821113" y="2820988"/>
          <p14:tracePt t="8151" x="3821113" y="2814638"/>
          <p14:tracePt t="8169" x="3821113" y="2808288"/>
          <p14:tracePt t="8184" x="3821113" y="2795588"/>
          <p14:tracePt t="8201" x="3814763" y="2782888"/>
          <p14:tracePt t="8218" x="3808413" y="2762250"/>
          <p14:tracePt t="8234" x="3808413" y="2743200"/>
          <p14:tracePt t="8251" x="3802063" y="2730500"/>
          <p14:tracePt t="8268" x="3794125" y="2709863"/>
          <p14:tracePt t="8284" x="3787775" y="2703513"/>
          <p14:tracePt t="8301" x="3768725" y="2690813"/>
          <p14:tracePt t="8318" x="3762375" y="2678113"/>
          <p14:tracePt t="8334" x="3756025" y="2678113"/>
          <p14:tracePt t="8351" x="3749675" y="2678113"/>
          <p14:tracePt t="8368" x="3741738" y="2678113"/>
          <p14:tracePt t="8384" x="3735388" y="2678113"/>
          <p14:tracePt t="8401" x="3722688" y="2678113"/>
          <p14:tracePt t="8418" x="3697288" y="2690813"/>
          <p14:tracePt t="8434" x="3663950" y="2697163"/>
          <p14:tracePt t="8451" x="3632200" y="2709863"/>
          <p14:tracePt t="8468" x="3598863" y="2717800"/>
          <p14:tracePt t="8484" x="3573463" y="2717800"/>
          <p14:tracePt t="8501" x="3559175" y="2724150"/>
          <p14:tracePt t="8542" x="3559175" y="2717800"/>
          <p14:tracePt t="8550" x="3559175" y="2703513"/>
          <p14:tracePt t="8553" x="3552825" y="2671763"/>
          <p14:tracePt t="8568" x="3552825" y="2619375"/>
          <p14:tracePt t="8584" x="3546475" y="2554288"/>
          <p14:tracePt t="8601" x="3540125" y="2508250"/>
          <p14:tracePt t="8618" x="3527425" y="2474913"/>
          <p14:tracePt t="8634" x="3527425" y="2455863"/>
          <p14:tracePt t="8651" x="3513138" y="2455863"/>
          <p14:tracePt t="8765" x="3513138" y="2462213"/>
          <p14:tracePt t="8997" x="3513138" y="2455863"/>
          <p14:tracePt t="9005" x="3513138" y="2449513"/>
          <p14:tracePt t="9021" x="3506788" y="2443163"/>
          <p14:tracePt t="9205" x="3500438" y="2443163"/>
          <p14:tracePt t="9213" x="3500438" y="2449513"/>
          <p14:tracePt t="9221" x="3487738" y="2449513"/>
          <p14:tracePt t="9237" x="3468688" y="2462213"/>
          <p14:tracePt t="9261" x="3462338" y="2468563"/>
          <p14:tracePt t="9277" x="3454400" y="2474913"/>
          <p14:tracePt t="9285" x="3454400" y="2481263"/>
          <p14:tracePt t="9293" x="3448050" y="2489200"/>
          <p14:tracePt t="9309" x="3448050" y="2501900"/>
          <p14:tracePt t="9316" x="3448050" y="2520950"/>
          <p14:tracePt t="9333" x="3448050" y="2527300"/>
          <p14:tracePt t="9350" x="3448050" y="2547938"/>
          <p14:tracePt t="9366" x="3441700" y="2554288"/>
          <p14:tracePt t="9383" x="3441700" y="2573338"/>
          <p14:tracePt t="9400" x="3441700" y="2592388"/>
          <p14:tracePt t="9416" x="3454400" y="2606675"/>
          <p14:tracePt t="9433" x="3475038" y="2619375"/>
          <p14:tracePt t="9450" x="3487738" y="2632075"/>
          <p14:tracePt t="9466" x="3506788" y="2644775"/>
          <p14:tracePt t="9483" x="3521075" y="2651125"/>
          <p14:tracePt t="9500" x="3546475" y="2665413"/>
          <p14:tracePt t="9516" x="3598863" y="2684463"/>
          <p14:tracePt t="9533" x="3638550" y="2690813"/>
          <p14:tracePt t="9550" x="3676650" y="2690813"/>
          <p14:tracePt t="9566" x="3729038" y="2690813"/>
          <p14:tracePt t="9583" x="3787775" y="2690813"/>
          <p14:tracePt t="9600" x="3833813" y="2678113"/>
          <p14:tracePt t="9616" x="3873500" y="2671763"/>
          <p14:tracePt t="9633" x="3892550" y="2665413"/>
          <p14:tracePt t="9650" x="3905250" y="2659063"/>
          <p14:tracePt t="9666" x="3911600" y="2644775"/>
          <p14:tracePt t="9683" x="3911600" y="2632075"/>
          <p14:tracePt t="9699" x="3911600" y="2606675"/>
          <p14:tracePt t="9716" x="3911600" y="2579688"/>
          <p14:tracePt t="9733" x="3911600" y="2554288"/>
          <p14:tracePt t="9750" x="3911600" y="2540000"/>
          <p14:tracePt t="9766" x="3892550" y="2520950"/>
          <p14:tracePt t="9783" x="3892550" y="2495550"/>
          <p14:tracePt t="9799" x="3879850" y="2474913"/>
          <p14:tracePt t="9816" x="3867150" y="2462213"/>
          <p14:tracePt t="9833" x="3860800" y="2449513"/>
          <p14:tracePt t="9850" x="3852863" y="2443163"/>
          <p14:tracePt t="9973" x="3852863" y="2449513"/>
          <p14:tracePt t="9981" x="3852863" y="2462213"/>
          <p14:tracePt t="9989" x="3860800" y="2468563"/>
          <p14:tracePt t="9997" x="3867150" y="2474913"/>
          <p14:tracePt t="10004" x="3873500" y="2501900"/>
          <p14:tracePt t="10016" x="3879850" y="2527300"/>
          <p14:tracePt t="10033" x="3879850" y="2560638"/>
          <p14:tracePt t="10049" x="3879850" y="2598738"/>
          <p14:tracePt t="10066" x="3867150" y="2619375"/>
          <p14:tracePt t="10083" x="3852863" y="2644775"/>
          <p14:tracePt t="10099" x="3840163" y="2651125"/>
          <p14:tracePt t="10116" x="3827463" y="2659063"/>
          <p14:tracePt t="10374" x="3821113" y="2659063"/>
          <p14:tracePt t="10382" x="3814763" y="2659063"/>
          <p14:tracePt t="10390" x="3808413" y="2665413"/>
          <p14:tracePt t="10398" x="3794125" y="2678113"/>
          <p14:tracePt t="10401" x="3756025" y="2697163"/>
          <p14:tracePt t="10417" x="3697288" y="2755900"/>
          <p14:tracePt t="10434" x="3632200" y="2789238"/>
          <p14:tracePt t="10450" x="3573463" y="2814638"/>
          <p14:tracePt t="10467" x="3559175" y="2820988"/>
          <p14:tracePt t="10541" x="3559175" y="2808288"/>
          <p14:tracePt t="10549" x="3559175" y="2789238"/>
          <p14:tracePt t="10558" x="3565525" y="2749550"/>
          <p14:tracePt t="10567" x="3573463" y="2717800"/>
          <p14:tracePt t="10583" x="3573463" y="2690813"/>
          <p14:tracePt t="10600" x="3573463" y="2665413"/>
          <p14:tracePt t="10686" x="3565525" y="2665413"/>
          <p14:tracePt t="10693" x="3559175" y="2684463"/>
          <p14:tracePt t="10702" x="3546475" y="2697163"/>
          <p14:tracePt t="10717" x="3533775" y="2730500"/>
          <p14:tracePt t="10718" x="3521075" y="2789238"/>
          <p14:tracePt t="10734" x="3521075" y="2808288"/>
          <p14:tracePt t="10773" x="3521075" y="2814638"/>
          <p14:tracePt t="10789" x="3527425" y="2808288"/>
          <p14:tracePt t="10814" x="3533775" y="2801938"/>
          <p14:tracePt t="10821" x="3552825" y="2782888"/>
          <p14:tracePt t="10837" x="3559175" y="2776538"/>
          <p14:tracePt t="10846" x="3565525" y="2762250"/>
          <p14:tracePt t="10854" x="3573463" y="2736850"/>
          <p14:tracePt t="10867" x="3573463" y="2709863"/>
          <p14:tracePt t="10883" x="3579813" y="2690813"/>
          <p14:tracePt t="10900" x="3579813" y="2671763"/>
          <p14:tracePt t="10917" x="3579813" y="2665413"/>
          <p14:tracePt t="10990" x="3573463" y="2665413"/>
          <p14:tracePt t="11013" x="3573463" y="2671763"/>
          <p14:tracePt t="11109" x="3573463" y="2665413"/>
          <p14:tracePt t="11117" x="3579813" y="2659063"/>
          <p14:tracePt t="11125" x="3586163" y="2659063"/>
          <p14:tracePt t="11133" x="3605213" y="2625725"/>
          <p14:tracePt t="11150" x="3611563" y="2586038"/>
          <p14:tracePt t="11167" x="3617913" y="2560638"/>
          <p14:tracePt t="11183" x="3624263" y="2520950"/>
          <p14:tracePt t="11200" x="3624263" y="2495550"/>
          <p14:tracePt t="11217" x="3624263" y="2474913"/>
          <p14:tracePt t="11234" x="3624263" y="2449513"/>
          <p14:tracePt t="11250" x="3624263" y="2430463"/>
          <p14:tracePt t="11267" x="3624263" y="2422525"/>
          <p14:tracePt t="11283" x="3624263" y="2416175"/>
          <p14:tracePt t="11413" x="3617913" y="2416175"/>
          <p14:tracePt t="11421" x="3611563" y="2422525"/>
          <p14:tracePt t="11433" x="3611563" y="2430463"/>
          <p14:tracePt t="11433" x="3611563" y="2443163"/>
          <p14:tracePt t="11450" x="3611563" y="2468563"/>
          <p14:tracePt t="11467" x="3611563" y="2489200"/>
          <p14:tracePt t="11483" x="3617913" y="2527300"/>
          <p14:tracePt t="11500" x="3617913" y="2573338"/>
          <p14:tracePt t="11516" x="3617913" y="2606675"/>
          <p14:tracePt t="11533" x="3617913" y="2659063"/>
          <p14:tracePt t="11550" x="3624263" y="2671763"/>
          <p14:tracePt t="11566" x="3624263" y="2678113"/>
          <p14:tracePt t="11583" x="3624263" y="2684463"/>
          <p14:tracePt t="11701" x="3624263" y="2678113"/>
          <p14:tracePt t="11709" x="3632200" y="2671763"/>
          <p14:tracePt t="11717" x="3632200" y="2665413"/>
          <p14:tracePt t="11721" x="3632200" y="2659063"/>
          <p14:tracePt t="11733" x="3632200" y="2625725"/>
          <p14:tracePt t="11750" x="3632200" y="2606675"/>
          <p14:tracePt t="11767" x="3632200" y="2598738"/>
          <p14:tracePt t="11783" x="3638550" y="2598738"/>
          <p14:tracePt t="11885" x="3638550" y="2619375"/>
          <p14:tracePt t="11893" x="3638550" y="2632075"/>
          <p14:tracePt t="11901" x="3638550" y="2651125"/>
          <p14:tracePt t="11916" x="3638550" y="2671763"/>
          <p14:tracePt t="11917" x="3638550" y="2703513"/>
          <p14:tracePt t="11933" x="3644900" y="2755900"/>
          <p14:tracePt t="11950" x="3651250" y="2782888"/>
          <p14:tracePt t="11966" x="3651250" y="2789238"/>
          <p14:tracePt t="11983" x="3651250" y="2801938"/>
          <p14:tracePt t="12000" x="3651250" y="2795588"/>
          <p14:tracePt t="12069" x="3644900" y="2789238"/>
          <p14:tracePt t="12082" x="3644900" y="2782888"/>
          <p14:tracePt t="12085" x="3644900" y="2768600"/>
          <p14:tracePt t="12093" x="3644900" y="2762250"/>
          <p14:tracePt t="12101" x="3651250" y="2730500"/>
          <p14:tracePt t="12117" x="3657600" y="2703513"/>
          <p14:tracePt t="12133" x="3657600" y="2665413"/>
          <p14:tracePt t="12150" x="3657600" y="2659063"/>
          <p14:tracePt t="12166" x="3657600" y="2651125"/>
          <p14:tracePt t="12183" x="3657600" y="2644775"/>
          <p14:tracePt t="12269" x="3657600" y="2659063"/>
          <p14:tracePt t="12277" x="3651250" y="2665413"/>
          <p14:tracePt t="12283" x="3651250" y="2697163"/>
          <p14:tracePt t="12300" x="3651250" y="2736850"/>
          <p14:tracePt t="12316" x="3651250" y="2762250"/>
          <p14:tracePt t="12333" x="3651250" y="2795588"/>
          <p14:tracePt t="12350" x="3657600" y="2808288"/>
          <p14:tracePt t="12366" x="3657600" y="2820988"/>
          <p14:tracePt t="16557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5"/>
            <a:ext cx="8677836" cy="846742"/>
          </a:xfrm>
        </p:spPr>
        <p:txBody>
          <a:bodyPr/>
          <a:lstStyle/>
          <a:p>
            <a:r>
              <a:rPr lang="en-US" dirty="0" smtClean="0"/>
              <a:t>In Java, how do you compute the side length of a square whose area is stored in the variable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area</a:t>
            </a:r>
            <a:r>
              <a:rPr lang="en-US" dirty="0" smtClean="0"/>
              <a:t>?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1805557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sideLength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Math.sqrt(area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1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4"/>
    </mc:Choice>
    <mc:Fallback xmlns="">
      <p:transition spd="slow" advTm="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4.9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547891"/>
          </a:xfrm>
        </p:spPr>
        <p:txBody>
          <a:bodyPr/>
          <a:lstStyle/>
          <a:p>
            <a:r>
              <a:rPr lang="en-US" dirty="0" smtClean="0"/>
              <a:t>What are the values of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1729 / 100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1729 % 100</a:t>
            </a:r>
            <a:r>
              <a:rPr lang="en-US" dirty="0" smtClean="0"/>
              <a:t>? </a:t>
            </a:r>
            <a:endParaRPr lang="en-US" sz="18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37504" y="1799331"/>
            <a:ext cx="8544628" cy="585250"/>
          </a:xfrm>
        </p:spPr>
        <p:txBody>
          <a:bodyPr/>
          <a:lstStyle/>
          <a:p>
            <a:r>
              <a:rPr lang="en-US" b="1" dirty="0" smtClean="0"/>
              <a:t>Answer: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17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2307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4.10</a:t>
            </a:r>
            <a:endParaRPr lang="en-US" sz="24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5"/>
            <a:ext cx="8677836" cy="659960"/>
          </a:xfrm>
        </p:spPr>
        <p:txBody>
          <a:bodyPr/>
          <a:lstStyle/>
          <a:p>
            <a:r>
              <a:rPr lang="en-US" dirty="0" smtClean="0"/>
              <a:t>If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 is a positive number, what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/ 10) % 10</a:t>
            </a:r>
            <a:r>
              <a:rPr lang="en-US" dirty="0" smtClean="0"/>
              <a:t>? </a:t>
            </a:r>
            <a:endParaRPr lang="en-US" sz="18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1964027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It is the second-to-last digit of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. For example, if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1729</a:t>
            </a:r>
            <a:r>
              <a:rPr lang="en-US" dirty="0" smtClean="0"/>
              <a:t>, then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/ 10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172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/ 10) % 10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2663825"/>
          </a:xfrm>
        </p:spPr>
        <p:txBody>
          <a:bodyPr/>
          <a:lstStyle/>
          <a:p>
            <a:r>
              <a:rPr lang="en-US" dirty="0" smtClean="0"/>
              <a:t>Mixing integers and floating-point values in an arithmetic expression yields a floating-point value</a:t>
            </a:r>
          </a:p>
          <a:p>
            <a:endParaRPr lang="en-US" dirty="0" smtClean="0"/>
          </a:p>
          <a:p>
            <a:pPr lvl="1"/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7 + 4.0 </a:t>
            </a:r>
            <a:r>
              <a:rPr lang="en-US" dirty="0" smtClean="0"/>
              <a:t>is the floating-point value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11.0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50"/>
    </mc:Choice>
    <mc:Fallback>
      <p:transition spd="slow" advTm="23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 and Decrement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266382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</a:t>
            </a:r>
            <a:r>
              <a:rPr lang="en-US" dirty="0" smtClean="0"/>
              <a:t> operator adds 1 to a variable (increments)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counter++; // Adds 1 to the variable counter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--</a:t>
            </a:r>
            <a:r>
              <a:rPr lang="en-US" dirty="0" smtClean="0"/>
              <a:t> operator subtracts 1 from the variable (decrements)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counter--; // Subtracts 1 from counter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3848" y="4788653"/>
            <a:ext cx="8233870" cy="527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b="1" dirty="0" smtClean="0"/>
              <a:t>Figure 1</a:t>
            </a:r>
            <a:r>
              <a:rPr lang="en-US" sz="2400" dirty="0" smtClean="0"/>
              <a:t> Incrementing a Variable</a:t>
            </a:r>
            <a:endParaRPr lang="en-US" sz="24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63"/>
    </mc:Choice>
    <mc:Fallback xmlns="">
      <p:transition spd="slow" advTm="35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51" x="6126163" y="2598738"/>
          <p14:tracePt t="2910" x="6119813" y="2598738"/>
          <p14:tracePt t="2918" x="6100763" y="2598738"/>
          <p14:tracePt t="2926" x="6021388" y="2613025"/>
          <p14:tracePt t="2950" x="5962650" y="2625725"/>
          <p14:tracePt t="2966" x="5884863" y="2625725"/>
          <p14:tracePt t="2982" x="5807075" y="2625725"/>
          <p14:tracePt t="2998" x="5721350" y="2638425"/>
          <p14:tracePt t="3008" x="5643563" y="2651125"/>
          <p14:tracePt t="3030" x="5570538" y="2684463"/>
          <p14:tracePt t="3042" x="5519738" y="2703513"/>
          <p14:tracePt t="3062" x="5453063" y="2736850"/>
          <p14:tracePt t="3075" x="5387975" y="2782888"/>
          <p14:tracePt t="3092" x="5322888" y="2835275"/>
          <p14:tracePt t="3108" x="5257800" y="2879725"/>
          <p14:tracePt t="3125" x="5186363" y="2919413"/>
          <p14:tracePt t="3142" x="5100638" y="2990850"/>
          <p14:tracePt t="3158" x="5029200" y="3049588"/>
          <p14:tracePt t="3175" x="4976813" y="3101975"/>
          <p14:tracePt t="3192" x="4918075" y="3148013"/>
          <p14:tracePt t="3208" x="4872038" y="3187700"/>
          <p14:tracePt t="3225" x="4819650" y="3219450"/>
          <p14:tracePt t="3242" x="4781550" y="3252788"/>
          <p14:tracePt t="3258" x="4735513" y="3284538"/>
          <p14:tracePt t="3275" x="4716463" y="3311525"/>
          <p14:tracePt t="3291" x="4689475" y="3324225"/>
          <p14:tracePt t="3308" x="4683125" y="3330575"/>
          <p14:tracePt t="3325" x="4676775" y="3330575"/>
          <p14:tracePt t="3950" x="4664075" y="3336925"/>
          <p14:tracePt t="3958" x="4649788" y="3344863"/>
          <p14:tracePt t="3961" x="4637088" y="3357563"/>
          <p14:tracePt t="3975" x="4624388" y="3370263"/>
          <p14:tracePt t="3991" x="4591050" y="3389313"/>
          <p14:tracePt t="4008" x="4572000" y="3403600"/>
          <p14:tracePt t="4025" x="4546600" y="3422650"/>
          <p14:tracePt t="4041" x="4513263" y="3441700"/>
          <p14:tracePt t="4058" x="4487863" y="3468688"/>
          <p14:tracePt t="4075" x="4448175" y="3487738"/>
          <p14:tracePt t="4091" x="4408488" y="3513138"/>
          <p14:tracePt t="4108" x="4368800" y="3527425"/>
          <p14:tracePt t="4124" x="4343400" y="3546475"/>
          <p14:tracePt t="4141" x="4318000" y="3559175"/>
          <p14:tracePt t="4158" x="4278313" y="3586163"/>
          <p14:tracePt t="4174" x="4265613" y="3592513"/>
          <p14:tracePt t="4191" x="4244975" y="3598863"/>
          <p14:tracePt t="4208" x="4219575" y="3605213"/>
          <p14:tracePt t="4225" x="4186238" y="3605213"/>
          <p14:tracePt t="4241" x="4160838" y="3617913"/>
          <p14:tracePt t="4258" x="4127500" y="3624263"/>
          <p14:tracePt t="4274" x="4089400" y="3632200"/>
          <p14:tracePt t="4291" x="4030663" y="3632200"/>
          <p14:tracePt t="4308" x="3970338" y="3632200"/>
          <p14:tracePt t="4325" x="3879850" y="3638550"/>
          <p14:tracePt t="4341" x="3794125" y="3638550"/>
          <p14:tracePt t="4358" x="3638550" y="3638550"/>
          <p14:tracePt t="4374" x="3540125" y="3638550"/>
          <p14:tracePt t="4391" x="3435350" y="3638550"/>
          <p14:tracePt t="4408" x="3330575" y="3638550"/>
          <p14:tracePt t="4424" x="3233738" y="3638550"/>
          <p14:tracePt t="4441" x="3175000" y="3651250"/>
          <p14:tracePt t="4458" x="3135313" y="3657600"/>
          <p14:tracePt t="4474" x="3108325" y="3663950"/>
          <p14:tracePt t="4491" x="3108325" y="3670300"/>
          <p14:tracePt t="4574" x="3116263" y="3670300"/>
          <p14:tracePt t="4582" x="3128963" y="3670300"/>
          <p14:tracePt t="4587" x="3141663" y="3670300"/>
          <p14:tracePt t="4595" x="3154363" y="3676650"/>
          <p14:tracePt t="4608" x="3175000" y="3683000"/>
          <p14:tracePt t="4624" x="3200400" y="3690938"/>
          <p14:tracePt t="4641" x="3213100" y="3697288"/>
          <p14:tracePt t="4658" x="3225800" y="3703638"/>
          <p14:tracePt t="4674" x="3233738" y="3709988"/>
          <p14:tracePt t="4691" x="3240088" y="3709988"/>
          <p14:tracePt t="4934" x="3252788" y="3709988"/>
          <p14:tracePt t="4942" x="3271838" y="3709988"/>
          <p14:tracePt t="4958" x="3292475" y="3709988"/>
          <p14:tracePt t="4958" x="3395663" y="3709988"/>
          <p14:tracePt t="4974" x="3494088" y="3716338"/>
          <p14:tracePt t="4991" x="3624263" y="3716338"/>
          <p14:tracePt t="5007" x="3756025" y="3722688"/>
          <p14:tracePt t="5024" x="3886200" y="3741738"/>
          <p14:tracePt t="5042" x="4010025" y="3749675"/>
          <p14:tracePt t="5059" x="4167188" y="3775075"/>
          <p14:tracePt t="5075" x="4330700" y="3787775"/>
          <p14:tracePt t="5092" x="4494213" y="3794125"/>
          <p14:tracePt t="5108" x="4689475" y="3802063"/>
          <p14:tracePt t="5125" x="4840288" y="3802063"/>
          <p14:tracePt t="5142" x="5016500" y="3802063"/>
          <p14:tracePt t="5159" x="5276850" y="3802063"/>
          <p14:tracePt t="5175" x="5414963" y="3787775"/>
          <p14:tracePt t="5192" x="5526088" y="3781425"/>
          <p14:tracePt t="5208" x="5616575" y="3781425"/>
          <p14:tracePt t="5225" x="5689600" y="3781425"/>
          <p14:tracePt t="5242" x="5721350" y="3781425"/>
          <p14:tracePt t="5258" x="5734050" y="3781425"/>
          <p14:tracePt t="5275" x="5740400" y="3781425"/>
          <p14:tracePt t="7935" x="5748338" y="3781425"/>
          <p14:tracePt t="7943" x="5767388" y="3781425"/>
          <p14:tracePt t="7951" x="5799138" y="3781425"/>
          <p14:tracePt t="7958" x="5884863" y="3781425"/>
          <p14:tracePt t="7974" x="5969000" y="3775075"/>
          <p14:tracePt t="7991" x="6138863" y="3768725"/>
          <p14:tracePt t="8008" x="6224588" y="3762375"/>
          <p14:tracePt t="8024" x="6316663" y="3741738"/>
          <p14:tracePt t="8041" x="6400800" y="3709988"/>
          <p14:tracePt t="8057" x="6492875" y="3663950"/>
          <p14:tracePt t="8074" x="6564313" y="3611563"/>
          <p14:tracePt t="8091" x="6635750" y="3546475"/>
          <p14:tracePt t="8107" x="6707188" y="3481388"/>
          <p14:tracePt t="8125" x="6765925" y="3429000"/>
          <p14:tracePt t="8141" x="6811963" y="3382963"/>
          <p14:tracePt t="8158" x="6838950" y="3344863"/>
          <p14:tracePt t="8174" x="6858000" y="3324225"/>
          <p14:tracePt t="8191" x="6864350" y="3311525"/>
          <p14:tracePt t="8311" x="6858000" y="3311525"/>
          <p14:tracePt t="8319" x="6851650" y="3311525"/>
          <p14:tracePt t="8351" x="6845300" y="3311525"/>
          <p14:tracePt t="8423" x="6845300" y="3317875"/>
          <p14:tracePt t="8431" x="6838950" y="3317875"/>
          <p14:tracePt t="8439" x="6832600" y="3317875"/>
          <p14:tracePt t="8457" x="6811963" y="3330575"/>
          <p14:tracePt t="8457" x="6786563" y="3344863"/>
          <p14:tracePt t="8474" x="6740525" y="3357563"/>
          <p14:tracePt t="8491" x="6707188" y="3370263"/>
          <p14:tracePt t="8507" x="6635750" y="3395663"/>
          <p14:tracePt t="8524" x="6530975" y="3435350"/>
          <p14:tracePt t="8540" x="6394450" y="3454400"/>
          <p14:tracePt t="8557" x="6184900" y="3468688"/>
          <p14:tracePt t="8574" x="5903913" y="3468688"/>
          <p14:tracePt t="8591" x="5297488" y="3468688"/>
          <p14:tracePt t="8607" x="4905375" y="3468688"/>
          <p14:tracePt t="8624" x="4513263" y="3468688"/>
          <p14:tracePt t="8640" x="4259263" y="3468688"/>
          <p14:tracePt t="8657" x="4081463" y="3468688"/>
          <p14:tracePt t="8674" x="3938588" y="3468688"/>
          <p14:tracePt t="8691" x="3808413" y="3468688"/>
          <p14:tracePt t="8707" x="3690938" y="3468688"/>
          <p14:tracePt t="8724" x="3565525" y="3468688"/>
          <p14:tracePt t="8740" x="3435350" y="3468688"/>
          <p14:tracePt t="8757" x="3298825" y="3468688"/>
          <p14:tracePt t="8774" x="3160713" y="3468688"/>
          <p14:tracePt t="8790" x="2984500" y="3468688"/>
          <p14:tracePt t="8807" x="2894013" y="3468688"/>
          <p14:tracePt t="8824" x="2847975" y="3494088"/>
          <p14:tracePt t="8840" x="2795588" y="3500438"/>
          <p14:tracePt t="8857" x="2762250" y="3513138"/>
          <p14:tracePt t="8874" x="2736850" y="3521075"/>
          <p14:tracePt t="8890" x="2697163" y="3527425"/>
          <p14:tracePt t="8907" x="2659063" y="3527425"/>
          <p14:tracePt t="8924" x="2606675" y="3527425"/>
          <p14:tracePt t="8940" x="2533650" y="3527425"/>
          <p14:tracePt t="8957" x="2462213" y="3527425"/>
          <p14:tracePt t="8974" x="2384425" y="3527425"/>
          <p14:tracePt t="8990" x="2252663" y="3527425"/>
          <p14:tracePt t="9007" x="2149475" y="3527425"/>
          <p14:tracePt t="9024" x="2063750" y="3527425"/>
          <p14:tracePt t="9040" x="1958975" y="3527425"/>
          <p14:tracePt t="9057" x="1854200" y="3527425"/>
          <p14:tracePt t="9074" x="1757363" y="3527425"/>
          <p14:tracePt t="9090" x="1692275" y="3521075"/>
          <p14:tracePt t="9107" x="1658938" y="3521075"/>
          <p14:tracePt t="9124" x="1639888" y="3506788"/>
          <p14:tracePt t="9542" x="1639888" y="3494088"/>
          <p14:tracePt t="9558" x="1639888" y="3487738"/>
          <p14:tracePt t="9574" x="1639888" y="3481388"/>
          <p14:tracePt t="9574" x="1639888" y="3468688"/>
          <p14:tracePt t="9589" x="1639888" y="3448050"/>
          <p14:tracePt t="9606" x="1646238" y="3416300"/>
          <p14:tracePt t="9622" x="1646238" y="3409950"/>
          <p14:tracePt t="9639" x="1646238" y="3403600"/>
          <p14:tracePt t="10230" x="1646238" y="3395663"/>
          <p14:tracePt t="10246" x="1633538" y="3395663"/>
          <p14:tracePt t="10254" x="1625600" y="3382963"/>
          <p14:tracePt t="10262" x="1625600" y="3376613"/>
          <p14:tracePt t="10272" x="1619250" y="3376613"/>
          <p14:tracePt t="10272" x="1619250" y="3363913"/>
          <p14:tracePt t="10289" x="1612900" y="3357563"/>
          <p14:tracePt t="10305" x="1606550" y="3351213"/>
          <p14:tracePt t="10322" x="1600200" y="3344863"/>
          <p14:tracePt t="10339" x="1566863" y="3336925"/>
          <p14:tracePt t="10355" x="1495425" y="3330575"/>
          <p14:tracePt t="10372" x="1417638" y="3330575"/>
          <p14:tracePt t="10389" x="1338263" y="3330575"/>
          <p14:tracePt t="10405" x="1247775" y="3330575"/>
          <p14:tracePt t="10422" x="1227138" y="3324225"/>
          <p14:tracePt t="10439" x="1208088" y="3298825"/>
          <p14:tracePt t="10455" x="1201738" y="3252788"/>
          <p14:tracePt t="10472" x="1201738" y="3194050"/>
          <p14:tracePt t="10489" x="1201738" y="3122613"/>
          <p14:tracePt t="10505" x="1201738" y="3024188"/>
          <p14:tracePt t="10522" x="1201738" y="2925763"/>
          <p14:tracePt t="10539" x="1195388" y="2795588"/>
          <p14:tracePt t="10555" x="1195388" y="2678113"/>
          <p14:tracePt t="10572" x="1195388" y="2547938"/>
          <p14:tracePt t="10589" x="1195388" y="2430463"/>
          <p14:tracePt t="10605" x="1189038" y="2273300"/>
          <p14:tracePt t="10622" x="1189038" y="2201863"/>
          <p14:tracePt t="10639" x="1189038" y="2141538"/>
          <p14:tracePt t="10655" x="1182688" y="2082800"/>
          <p14:tracePt t="10672" x="1176338" y="2051050"/>
          <p14:tracePt t="10689" x="1168400" y="2024063"/>
          <p14:tracePt t="10705" x="1162050" y="1992313"/>
          <p14:tracePt t="10722" x="1149350" y="1933575"/>
          <p14:tracePt t="10739" x="1136650" y="1887538"/>
          <p14:tracePt t="10755" x="1123950" y="1847850"/>
          <p14:tracePt t="10772" x="1109663" y="1809750"/>
          <p14:tracePt t="10788" x="1096963" y="1782763"/>
          <p14:tracePt t="10805" x="1077913" y="1730375"/>
          <p14:tracePt t="10822" x="1071563" y="1717675"/>
          <p14:tracePt t="10839" x="1065213" y="1717675"/>
          <p14:tracePt t="11102" x="1050925" y="1724025"/>
          <p14:tracePt t="11110" x="1025525" y="1730375"/>
          <p14:tracePt t="11126" x="1006475" y="1730375"/>
          <p14:tracePt t="11134" x="985838" y="1730375"/>
          <p14:tracePt t="11142" x="927100" y="1730375"/>
          <p14:tracePt t="11155" x="855663" y="1730375"/>
          <p14:tracePt t="11172" x="784225" y="1730375"/>
          <p14:tracePt t="11188" x="719138" y="1730375"/>
          <p14:tracePt t="11205" x="660400" y="1730375"/>
          <p14:tracePt t="11222" x="652463" y="1730375"/>
          <p14:tracePt t="11239" x="639763" y="1730375"/>
          <p14:tracePt t="11255" x="633413" y="1730375"/>
          <p14:tracePt t="11310" x="633413" y="1736725"/>
          <p14:tracePt t="11350" x="639763" y="1736725"/>
          <p14:tracePt t="11358" x="646113" y="1736725"/>
          <p14:tracePt t="11369" x="660400" y="1736725"/>
          <p14:tracePt t="11374" x="685800" y="1744663"/>
          <p14:tracePt t="11388" x="725488" y="1744663"/>
          <p14:tracePt t="11389" x="842963" y="1757363"/>
          <p14:tracePt t="11405" x="1077913" y="1770063"/>
          <p14:tracePt t="11422" x="1235075" y="1776413"/>
          <p14:tracePt t="11438" x="1331913" y="1782763"/>
          <p14:tracePt t="11455" x="1358900" y="1782763"/>
          <p14:tracePt t="12334" x="1352550" y="1782763"/>
          <p14:tracePt t="12350" x="1352550" y="1789113"/>
          <p14:tracePt t="12374" x="1352550" y="1795463"/>
          <p14:tracePt t="13366" x="1338263" y="1795463"/>
          <p14:tracePt t="13374" x="1331913" y="1795463"/>
          <p14:tracePt t="13382" x="1325563" y="1795463"/>
          <p14:tracePt t="13390" x="1300163" y="1789113"/>
          <p14:tracePt t="13404" x="1273175" y="1789113"/>
          <p14:tracePt t="13421" x="1247775" y="1789113"/>
          <p14:tracePt t="13421" x="1235075" y="1789113"/>
          <p14:tracePt t="13438" x="1220788" y="1789113"/>
          <p14:tracePt t="13542" x="1214438" y="1789113"/>
          <p14:tracePt t="13558" x="1201738" y="1795463"/>
          <p14:tracePt t="13562" x="1195388" y="1795463"/>
          <p14:tracePt t="13571" x="1168400" y="1822450"/>
          <p14:tracePt t="13588" x="1136650" y="1862138"/>
          <p14:tracePt t="13604" x="1117600" y="1927225"/>
          <p14:tracePt t="13621" x="1103313" y="2024063"/>
          <p14:tracePt t="13621" x="1096963" y="2090738"/>
          <p14:tracePt t="13638" x="1096963" y="2220913"/>
          <p14:tracePt t="13654" x="1096963" y="2332038"/>
          <p14:tracePt t="13671" x="1096963" y="2443163"/>
          <p14:tracePt t="13687" x="1103313" y="2554288"/>
          <p14:tracePt t="13704" x="1109663" y="2659063"/>
          <p14:tracePt t="13721" x="1130300" y="2776538"/>
          <p14:tracePt t="13737" x="1130300" y="2887663"/>
          <p14:tracePt t="13754" x="1130300" y="2990850"/>
          <p14:tracePt t="13771" x="1136650" y="3082925"/>
          <p14:tracePt t="13787" x="1136650" y="3160713"/>
          <p14:tracePt t="13804" x="1136650" y="3246438"/>
          <p14:tracePt t="13821" x="1123950" y="3311525"/>
          <p14:tracePt t="13837" x="1096963" y="3409950"/>
          <p14:tracePt t="13854" x="1084263" y="3454400"/>
          <p14:tracePt t="13871" x="1065213" y="3506788"/>
          <p14:tracePt t="13887" x="1058863" y="3540125"/>
          <p14:tracePt t="13904" x="1058863" y="3559175"/>
          <p14:tracePt t="14238" x="1058863" y="3552825"/>
          <p14:tracePt t="14246" x="1065213" y="3540125"/>
          <p14:tracePt t="14254" x="1084263" y="3533775"/>
          <p14:tracePt t="14256" x="1103313" y="3521075"/>
          <p14:tracePt t="14271" x="1123950" y="3513138"/>
          <p14:tracePt t="14287" x="1143000" y="3500438"/>
          <p14:tracePt t="14304" x="1155700" y="3487738"/>
          <p14:tracePt t="14321" x="1162050" y="3481388"/>
          <p14:tracePt t="14337" x="1176338" y="3468688"/>
          <p14:tracePt t="14354" x="1195388" y="3454400"/>
          <p14:tracePt t="14370" x="1220788" y="3441700"/>
          <p14:tracePt t="14387" x="1241425" y="3422650"/>
          <p14:tracePt t="14404" x="1260475" y="3416300"/>
          <p14:tracePt t="14420" x="1273175" y="3409950"/>
          <p14:tracePt t="14437" x="1287463" y="3395663"/>
          <p14:tracePt t="14669" x="1293813" y="3389313"/>
          <p14:tracePt t="14677" x="1306513" y="3382963"/>
          <p14:tracePt t="14689" x="1319213" y="3382963"/>
          <p14:tracePt t="14689" x="1352550" y="3370263"/>
          <p14:tracePt t="14704" x="1417638" y="3357563"/>
          <p14:tracePt t="14720" x="1501775" y="3357563"/>
          <p14:tracePt t="14737" x="1581150" y="3357563"/>
          <p14:tracePt t="14754" x="1619250" y="3357563"/>
          <p14:tracePt t="14770" x="1639888" y="3363913"/>
          <p14:tracePt t="14787" x="1652588" y="3370263"/>
          <p14:tracePt t="14804" x="1658938" y="3382963"/>
          <p14:tracePt t="14820" x="1671638" y="3403600"/>
          <p14:tracePt t="14837" x="1677988" y="3435350"/>
          <p14:tracePt t="14854" x="1677988" y="3441700"/>
          <p14:tracePt t="14870" x="1677988" y="3448050"/>
          <p14:tracePt t="14957" x="1677988" y="3435350"/>
          <p14:tracePt t="14965" x="1692275" y="3435350"/>
          <p14:tracePt t="14973" x="1717675" y="3409950"/>
          <p14:tracePt t="14987" x="1751013" y="3389313"/>
          <p14:tracePt t="15004" x="1795463" y="3382963"/>
          <p14:tracePt t="15020" x="1835150" y="3376613"/>
          <p14:tracePt t="15038" x="1862138" y="3376613"/>
          <p14:tracePt t="15078" x="1868488" y="3376613"/>
          <p14:tracePt t="15082" x="1874838" y="3382963"/>
          <p14:tracePt t="15091" x="1874838" y="3395663"/>
          <p14:tracePt t="15104" x="1887538" y="3409950"/>
          <p14:tracePt t="15174" x="1893888" y="3409950"/>
          <p14:tracePt t="15182" x="1900238" y="3403600"/>
          <p14:tracePt t="15191" x="1920875" y="3403600"/>
          <p14:tracePt t="15198" x="1973263" y="3403600"/>
          <p14:tracePt t="15208" x="2017713" y="3403600"/>
          <p14:tracePt t="15221" x="2122488" y="3403600"/>
          <p14:tracePt t="15238" x="2298700" y="3448050"/>
          <p14:tracePt t="15255" x="2378075" y="3487738"/>
          <p14:tracePt t="15271" x="2422525" y="3527425"/>
          <p14:tracePt t="15288" x="2449513" y="3552825"/>
          <p14:tracePt t="15305" x="2449513" y="3565525"/>
          <p14:tracePt t="16390" x="2449513" y="3552825"/>
          <p14:tracePt t="16409" x="2449513" y="3546475"/>
          <p14:tracePt t="16423" x="2455863" y="3540125"/>
          <p14:tracePt t="16430" x="2455863" y="3533775"/>
          <p14:tracePt t="16437" x="2455863" y="3513138"/>
          <p14:tracePt t="16454" x="2455863" y="3487738"/>
          <p14:tracePt t="16471" x="2455863" y="3468688"/>
          <p14:tracePt t="16487" x="2443163" y="3441700"/>
          <p14:tracePt t="16504" x="2436813" y="3409950"/>
          <p14:tracePt t="16521" x="2409825" y="3376613"/>
          <p14:tracePt t="16537" x="2384425" y="3330575"/>
          <p14:tracePt t="16554" x="2338388" y="3278188"/>
          <p14:tracePt t="16571" x="2266950" y="3219450"/>
          <p14:tracePt t="16587" x="2201863" y="3160713"/>
          <p14:tracePt t="16604" x="2122488" y="3116263"/>
          <p14:tracePt t="16621" x="2017713" y="3070225"/>
          <p14:tracePt t="16637" x="1900238" y="3024188"/>
          <p14:tracePt t="16654" x="1665288" y="2978150"/>
          <p14:tracePt t="16671" x="1501775" y="2959100"/>
          <p14:tracePt t="16687" x="1346200" y="2952750"/>
          <p14:tracePt t="16704" x="1254125" y="2952750"/>
          <p14:tracePt t="16721" x="1208088" y="2952750"/>
          <p14:tracePt t="16737" x="1195388" y="2952750"/>
          <p14:tracePt t="17934" x="1189038" y="2952750"/>
          <p14:tracePt t="17942" x="1182688" y="2952750"/>
          <p14:tracePt t="17950" x="1176338" y="2952750"/>
          <p14:tracePt t="17954" x="1143000" y="2952750"/>
          <p14:tracePt t="17970" x="1123950" y="2952750"/>
          <p14:tracePt t="17987" x="1084263" y="2959100"/>
          <p14:tracePt t="18003" x="1065213" y="2984500"/>
          <p14:tracePt t="18020" x="1044575" y="3005138"/>
          <p14:tracePt t="18037" x="1038225" y="3024188"/>
          <p14:tracePt t="18053" x="1038225" y="3036888"/>
          <p14:tracePt t="18070" x="1038225" y="3043238"/>
          <p14:tracePt t="18190" x="1044575" y="3036888"/>
          <p14:tracePt t="18198" x="1065213" y="3030538"/>
          <p14:tracePt t="18206" x="1084263" y="3024188"/>
          <p14:tracePt t="18214" x="1096963" y="3024188"/>
          <p14:tracePt t="18220" x="1168400" y="2997200"/>
          <p14:tracePt t="18237" x="1247775" y="2997200"/>
          <p14:tracePt t="18253" x="1325563" y="2997200"/>
          <p14:tracePt t="18270" x="1443038" y="2997200"/>
          <p14:tracePt t="18287" x="1495425" y="2997200"/>
          <p14:tracePt t="18303" x="1535113" y="2997200"/>
          <p14:tracePt t="18320" x="1593850" y="3030538"/>
          <p14:tracePt t="18337" x="1639888" y="3076575"/>
          <p14:tracePt t="18353" x="1684338" y="3128963"/>
          <p14:tracePt t="18370" x="1711325" y="3167063"/>
          <p14:tracePt t="18387" x="1724025" y="3194050"/>
          <p14:tracePt t="18403" x="1730375" y="3213100"/>
          <p14:tracePt t="18420" x="1730375" y="3219450"/>
          <p14:tracePt t="18526" x="1736725" y="3206750"/>
          <p14:tracePt t="18534" x="1751013" y="3206750"/>
          <p14:tracePt t="18545" x="1763713" y="3194050"/>
          <p14:tracePt t="18547" x="1782763" y="3187700"/>
          <p14:tracePt t="18553" x="1822450" y="3167063"/>
          <p14:tracePt t="18570" x="1900238" y="3135313"/>
          <p14:tracePt t="18587" x="1985963" y="3135313"/>
          <p14:tracePt t="18603" x="2070100" y="3135313"/>
          <p14:tracePt t="18620" x="2135188" y="3135313"/>
          <p14:tracePt t="18636" x="2174875" y="3135313"/>
          <p14:tracePt t="18653" x="2201863" y="3135313"/>
          <p14:tracePt t="18670" x="2220913" y="3154363"/>
          <p14:tracePt t="18687" x="2233613" y="3181350"/>
          <p14:tracePt t="18703" x="2246313" y="3213100"/>
          <p14:tracePt t="18720" x="2252663" y="3240088"/>
          <p14:tracePt t="18736" x="2260600" y="3259138"/>
          <p14:tracePt t="18753" x="2260600" y="3271838"/>
          <p14:tracePt t="18910" x="2266950" y="3265488"/>
          <p14:tracePt t="18918" x="2273300" y="3259138"/>
          <p14:tracePt t="18934" x="2279650" y="3252788"/>
          <p14:tracePt t="18945" x="2292350" y="3246438"/>
          <p14:tracePt t="18958" x="2305050" y="3240088"/>
          <p14:tracePt t="18966" x="2319338" y="3240088"/>
          <p14:tracePt t="18974" x="2344738" y="3233738"/>
          <p14:tracePt t="18986" x="2357438" y="3225800"/>
          <p14:tracePt t="19003" x="2397125" y="3219450"/>
          <p14:tracePt t="19020" x="2449513" y="3219450"/>
          <p14:tracePt t="19036" x="2508250" y="3219450"/>
          <p14:tracePt t="19053" x="2560638" y="3246438"/>
          <p14:tracePt t="19070" x="2606675" y="3278188"/>
          <p14:tracePt t="19086" x="2632075" y="3305175"/>
          <p14:tracePt t="19103" x="2644775" y="3336925"/>
          <p14:tracePt t="19120" x="2644775" y="3351213"/>
          <p14:tracePt t="19136" x="2644775" y="3363913"/>
          <p14:tracePt t="19153" x="2644775" y="3370263"/>
          <p14:tracePt t="19662" x="2644775" y="3376613"/>
          <p14:tracePt t="19670" x="2632075" y="3376613"/>
          <p14:tracePt t="19671" x="2606675" y="3395663"/>
          <p14:tracePt t="19686" x="2481263" y="3409950"/>
          <p14:tracePt t="19703" x="2351088" y="3416300"/>
          <p14:tracePt t="19719" x="2168525" y="3422650"/>
          <p14:tracePt t="19736" x="1979613" y="3429000"/>
          <p14:tracePt t="19753" x="1763713" y="3429000"/>
          <p14:tracePt t="19769" x="1547813" y="3429000"/>
          <p14:tracePt t="19786" x="1331913" y="3435350"/>
          <p14:tracePt t="19803" x="1162050" y="3416300"/>
          <p14:tracePt t="19819" x="1031875" y="3370263"/>
          <p14:tracePt t="19836" x="920750" y="3292475"/>
          <p14:tracePt t="19853" x="842963" y="3200400"/>
          <p14:tracePt t="19869" x="763588" y="3095625"/>
          <p14:tracePt t="19886" x="660400" y="2906713"/>
          <p14:tracePt t="19903" x="568325" y="2749550"/>
          <p14:tracePt t="19919" x="463550" y="2566988"/>
          <p14:tracePt t="19936" x="373063" y="2384425"/>
          <p14:tracePt t="19953" x="287338" y="2214563"/>
          <p14:tracePt t="19969" x="209550" y="2032000"/>
          <p14:tracePt t="19986" x="182563" y="1887538"/>
          <p14:tracePt t="20003" x="176213" y="1757363"/>
          <p14:tracePt t="20019" x="182563" y="1619250"/>
          <p14:tracePt t="20036" x="195263" y="1522413"/>
          <p14:tracePt t="20053" x="203200" y="1430338"/>
          <p14:tracePt t="20069" x="215900" y="1365250"/>
          <p14:tracePt t="20086" x="228600" y="1319213"/>
          <p14:tracePt t="20103" x="234950" y="1319213"/>
          <p14:tracePt t="20150" x="241300" y="1319213"/>
          <p14:tracePt t="20166" x="241300" y="1325563"/>
          <p14:tracePt t="20174" x="241300" y="1331913"/>
          <p14:tracePt t="20182" x="254000" y="1346200"/>
          <p14:tracePt t="20202" x="287338" y="1390650"/>
          <p14:tracePt t="20203" x="339725" y="1430338"/>
          <p14:tracePt t="20219" x="392113" y="1470025"/>
          <p14:tracePt t="20236" x="438150" y="1495425"/>
          <p14:tracePt t="20252" x="444500" y="1501775"/>
          <p14:tracePt t="20269" x="444500" y="1495425"/>
          <p14:tracePt t="20286" x="444500" y="1489075"/>
          <p14:tracePt t="20414" x="444500" y="1495425"/>
          <p14:tracePt t="20422" x="431800" y="1501775"/>
          <p14:tracePt t="20436" x="417513" y="1508125"/>
          <p14:tracePt t="20436" x="392113" y="1535113"/>
          <p14:tracePt t="20452" x="365125" y="1581150"/>
          <p14:tracePt t="20469" x="333375" y="1625600"/>
          <p14:tracePt t="20486" x="287338" y="1692275"/>
          <p14:tracePt t="20502" x="268288" y="1730375"/>
          <p14:tracePt t="20519" x="247650" y="1776413"/>
          <p14:tracePt t="20536" x="241300" y="1862138"/>
          <p14:tracePt t="20552" x="234950" y="1952625"/>
          <p14:tracePt t="20569" x="228600" y="2063750"/>
          <p14:tracePt t="20586" x="228600" y="2155825"/>
          <p14:tracePt t="20602" x="228600" y="2239963"/>
          <p14:tracePt t="20619" x="228600" y="2325688"/>
          <p14:tracePt t="20636" x="234950" y="2416175"/>
          <p14:tracePt t="20652" x="287338" y="2514600"/>
          <p14:tracePt t="20669" x="339725" y="2619375"/>
          <p14:tracePt t="20686" x="490538" y="2768600"/>
          <p14:tracePt t="20702" x="568325" y="2847975"/>
          <p14:tracePt t="20719" x="633413" y="2913063"/>
          <p14:tracePt t="20736" x="666750" y="2932113"/>
          <p14:tracePt t="20752" x="673100" y="2932113"/>
          <p14:tracePt t="20806" x="666750" y="2919413"/>
          <p14:tracePt t="20814" x="660400" y="2913063"/>
          <p14:tracePt t="20822" x="633413" y="2867025"/>
          <p14:tracePt t="20838" x="608013" y="2847975"/>
          <p14:tracePt t="20846" x="581025" y="2814638"/>
          <p14:tracePt t="20854" x="515938" y="2749550"/>
          <p14:tracePt t="20869" x="444500" y="2671763"/>
          <p14:tracePt t="20886" x="327025" y="2554288"/>
          <p14:tracePt t="20902" x="254000" y="2449513"/>
          <p14:tracePt t="20919" x="222250" y="2351088"/>
          <p14:tracePt t="20936" x="209550" y="2233613"/>
          <p14:tracePt t="20952" x="209550" y="2122488"/>
          <p14:tracePt t="20969" x="215900" y="2005013"/>
          <p14:tracePt t="20986" x="261938" y="1906588"/>
          <p14:tracePt t="21002" x="312738" y="1841500"/>
          <p14:tracePt t="21019" x="373063" y="1776413"/>
          <p14:tracePt t="21036" x="444500" y="1744663"/>
          <p14:tracePt t="21052" x="482600" y="1744663"/>
          <p14:tracePt t="21069" x="515938" y="1744663"/>
          <p14:tracePt t="21085" x="522288" y="1744663"/>
          <p14:tracePt t="21222" x="509588" y="1744663"/>
          <p14:tracePt t="21230" x="496888" y="1744663"/>
          <p14:tracePt t="21238" x="476250" y="1744663"/>
          <p14:tracePt t="21246" x="463550" y="1757363"/>
          <p14:tracePt t="21253" x="431800" y="1770063"/>
          <p14:tracePt t="21269" x="404813" y="1776413"/>
          <p14:tracePt t="21285" x="379413" y="1809750"/>
          <p14:tracePt t="21302" x="358775" y="1828800"/>
          <p14:tracePt t="21319" x="339725" y="1868488"/>
          <p14:tracePt t="21335" x="306388" y="1900238"/>
          <p14:tracePt t="21352" x="274638" y="1973263"/>
          <p14:tracePt t="21369" x="261938" y="2070100"/>
          <p14:tracePt t="21386" x="247650" y="2168525"/>
          <p14:tracePt t="21402" x="247650" y="2266950"/>
          <p14:tracePt t="21419" x="247650" y="2363788"/>
          <p14:tracePt t="21435" x="261938" y="2462213"/>
          <p14:tracePt t="21452" x="287338" y="2520950"/>
          <p14:tracePt t="21469" x="320675" y="2573338"/>
          <p14:tracePt t="21485" x="358775" y="2619375"/>
          <p14:tracePt t="21502" x="373063" y="2632075"/>
          <p14:tracePt t="21519" x="373063" y="2638425"/>
          <p14:tracePt t="22142" x="373063" y="2632075"/>
          <p14:tracePt t="22150" x="373063" y="2625725"/>
          <p14:tracePt t="22158" x="373063" y="2613025"/>
          <p14:tracePt t="22166" x="373063" y="2598738"/>
          <p14:tracePt t="22185" x="365125" y="2573338"/>
          <p14:tracePt t="22185" x="365125" y="2540000"/>
          <p14:tracePt t="22202" x="365125" y="2508250"/>
          <p14:tracePt t="22219" x="365125" y="2474913"/>
          <p14:tracePt t="22235" x="365125" y="2436813"/>
          <p14:tracePt t="22252" x="365125" y="2403475"/>
          <p14:tracePt t="22268" x="373063" y="2378075"/>
          <p14:tracePt t="22285" x="379413" y="2344738"/>
          <p14:tracePt t="22302" x="385763" y="2292350"/>
          <p14:tracePt t="22319" x="385763" y="2246313"/>
          <p14:tracePt t="22335" x="385763" y="2187575"/>
          <p14:tracePt t="22352" x="385763" y="2135188"/>
          <p14:tracePt t="22368" x="385763" y="2082800"/>
          <p14:tracePt t="22385" x="385763" y="2011363"/>
          <p14:tracePt t="22402" x="385763" y="1939925"/>
          <p14:tracePt t="22418" x="398463" y="1874838"/>
          <p14:tracePt t="22435" x="404813" y="1816100"/>
          <p14:tracePt t="22452" x="411163" y="1770063"/>
          <p14:tracePt t="22468" x="417513" y="1724025"/>
          <p14:tracePt t="22485" x="417513" y="1684338"/>
          <p14:tracePt t="22502" x="423863" y="1658938"/>
          <p14:tracePt t="22518" x="431800" y="1652588"/>
          <p14:tracePt t="22535" x="431800" y="1646238"/>
          <p14:tracePt t="23246" x="438150" y="1646238"/>
          <p14:tracePt t="23270" x="438150" y="1652588"/>
          <p14:tracePt t="23283" x="444500" y="1652588"/>
          <p14:tracePt t="23294" x="450850" y="1652588"/>
          <p14:tracePt t="23302" x="450850" y="1658938"/>
          <p14:tracePt t="23302" x="457200" y="1665288"/>
          <p14:tracePt t="23318" x="463550" y="1671638"/>
          <p14:tracePt t="23335" x="469900" y="1677988"/>
          <p14:tracePt t="23351" x="476250" y="1684338"/>
          <p14:tracePt t="23368" x="482600" y="1684338"/>
          <p14:tracePt t="23385" x="490538" y="1692275"/>
          <p14:tracePt t="23401" x="503238" y="1698625"/>
          <p14:tracePt t="23418" x="509588" y="1698625"/>
          <p14:tracePt t="23435" x="522288" y="1698625"/>
          <p14:tracePt t="23451" x="534988" y="1698625"/>
          <p14:tracePt t="23468" x="549275" y="1698625"/>
          <p14:tracePt t="23502" x="555625" y="1698625"/>
          <p14:tracePt t="23566" x="561975" y="1698625"/>
          <p14:tracePt t="23584" x="568325" y="1698625"/>
          <p14:tracePt t="23600" x="574675" y="1698625"/>
          <p14:tracePt t="23638" x="581025" y="1698625"/>
          <p14:tracePt t="23662" x="587375" y="1698625"/>
          <p14:tracePt t="23670" x="593725" y="1698625"/>
          <p14:tracePt t="23686" x="601663" y="1698625"/>
          <p14:tracePt t="24014" x="614363" y="1698625"/>
          <p14:tracePt t="24022" x="633413" y="1698625"/>
          <p14:tracePt t="24025" x="652463" y="1698625"/>
          <p14:tracePt t="24034" x="698500" y="1704975"/>
          <p14:tracePt t="24051" x="738188" y="1711325"/>
          <p14:tracePt t="24068" x="790575" y="1711325"/>
          <p14:tracePt t="24084" x="830263" y="1717675"/>
          <p14:tracePt t="24101" x="855663" y="1724025"/>
          <p14:tracePt t="24118" x="881063" y="1724025"/>
          <p14:tracePt t="24134" x="889000" y="1724025"/>
          <p14:tracePt t="24151" x="901700" y="1724025"/>
          <p14:tracePt t="24168" x="933450" y="1724025"/>
          <p14:tracePt t="24184" x="973138" y="1724025"/>
          <p14:tracePt t="24201" x="1019175" y="1724025"/>
          <p14:tracePt t="24218" x="1077913" y="1724025"/>
          <p14:tracePt t="24234" x="1136650" y="1724025"/>
          <p14:tracePt t="24251" x="1176338" y="1724025"/>
          <p14:tracePt t="24268" x="1208088" y="1724025"/>
          <p14:tracePt t="24284" x="1241425" y="1724025"/>
          <p14:tracePt t="24301" x="1266825" y="1724025"/>
          <p14:tracePt t="24318" x="1331913" y="1724025"/>
          <p14:tracePt t="24334" x="1377950" y="1724025"/>
          <p14:tracePt t="24351" x="1417638" y="1724025"/>
          <p14:tracePt t="24368" x="1455738" y="1724025"/>
          <p14:tracePt t="24384" x="1495425" y="1724025"/>
          <p14:tracePt t="24401" x="1528763" y="1724025"/>
          <p14:tracePt t="24418" x="1554163" y="1724025"/>
          <p14:tracePt t="24434" x="1600200" y="1724025"/>
          <p14:tracePt t="24451" x="1639888" y="1724025"/>
          <p14:tracePt t="24467" x="1665288" y="1717675"/>
          <p14:tracePt t="24484" x="1711325" y="1717675"/>
          <p14:tracePt t="24501" x="1757363" y="1717675"/>
          <p14:tracePt t="24517" x="1816100" y="1717675"/>
          <p14:tracePt t="24534" x="1847850" y="1717675"/>
          <p14:tracePt t="24551" x="1881188" y="1717675"/>
          <p14:tracePt t="24567" x="1906588" y="1717675"/>
          <p14:tracePt t="24584" x="1939925" y="1717675"/>
          <p14:tracePt t="24601" x="1965325" y="1717675"/>
          <p14:tracePt t="24617" x="2005013" y="1724025"/>
          <p14:tracePt t="24634" x="2051050" y="1730375"/>
          <p14:tracePt t="24651" x="2082800" y="1736725"/>
          <p14:tracePt t="24667" x="2122488" y="1736725"/>
          <p14:tracePt t="24684" x="2155825" y="1736725"/>
          <p14:tracePt t="24701" x="2181225" y="1736725"/>
          <p14:tracePt t="24717" x="2193925" y="1736725"/>
          <p14:tracePt t="24734" x="2201863" y="1736725"/>
          <p14:tracePt t="24862" x="2187575" y="1736725"/>
          <p14:tracePt t="24870" x="2168525" y="1736725"/>
          <p14:tracePt t="24878" x="2149475" y="1736725"/>
          <p14:tracePt t="24885" x="2109788" y="1736725"/>
          <p14:tracePt t="24901" x="2051050" y="1736725"/>
          <p14:tracePt t="24917" x="1933575" y="1736725"/>
          <p14:tracePt t="24934" x="1854200" y="1736725"/>
          <p14:tracePt t="24951" x="1776413" y="1736725"/>
          <p14:tracePt t="24967" x="1704975" y="1736725"/>
          <p14:tracePt t="24984" x="1646238" y="1736725"/>
          <p14:tracePt t="25001" x="1574800" y="1736725"/>
          <p14:tracePt t="25017" x="1516063" y="1736725"/>
          <p14:tracePt t="25034" x="1463675" y="1736725"/>
          <p14:tracePt t="25051" x="1411288" y="1736725"/>
          <p14:tracePt t="25067" x="1358900" y="1736725"/>
          <p14:tracePt t="25084" x="1293813" y="1736725"/>
          <p14:tracePt t="25101" x="1227138" y="1730375"/>
          <p14:tracePt t="25117" x="1090613" y="1730375"/>
          <p14:tracePt t="25134" x="998538" y="1730375"/>
          <p14:tracePt t="25151" x="908050" y="1730375"/>
          <p14:tracePt t="25167" x="815975" y="1730375"/>
          <p14:tracePt t="25184" x="731838" y="1730375"/>
          <p14:tracePt t="25200" x="646113" y="1730375"/>
          <p14:tracePt t="25217" x="568325" y="1751013"/>
          <p14:tracePt t="25234" x="509588" y="1763713"/>
          <p14:tracePt t="25251" x="457200" y="1770063"/>
          <p14:tracePt t="25267" x="423863" y="1770063"/>
          <p14:tracePt t="25284" x="404813" y="1770063"/>
          <p14:tracePt t="25300" x="398463" y="1776413"/>
          <p14:tracePt t="25502" x="404813" y="1776413"/>
          <p14:tracePt t="25510" x="411163" y="1776413"/>
          <p14:tracePt t="25519" x="417513" y="1776413"/>
          <p14:tracePt t="25519" x="431800" y="1776413"/>
          <p14:tracePt t="25534" x="463550" y="1776413"/>
          <p14:tracePt t="25551" x="490538" y="1776413"/>
          <p14:tracePt t="25567" x="522288" y="1776413"/>
          <p14:tracePt t="25584" x="561975" y="1776413"/>
          <p14:tracePt t="25600" x="601663" y="1776413"/>
          <p14:tracePt t="25617" x="666750" y="1776413"/>
          <p14:tracePt t="25634" x="719138" y="1770063"/>
          <p14:tracePt t="25650" x="757238" y="1770063"/>
          <p14:tracePt t="25667" x="803275" y="1770063"/>
          <p14:tracePt t="25684" x="836613" y="1770063"/>
          <p14:tracePt t="25700" x="868363" y="1770063"/>
          <p14:tracePt t="25717" x="901700" y="1770063"/>
          <p14:tracePt t="25734" x="933450" y="1770063"/>
          <p14:tracePt t="25750" x="960438" y="1770063"/>
          <p14:tracePt t="25767" x="998538" y="1770063"/>
          <p14:tracePt t="25784" x="1044575" y="1770063"/>
          <p14:tracePt t="25800" x="1109663" y="1770063"/>
          <p14:tracePt t="25817" x="1168400" y="1770063"/>
          <p14:tracePt t="25834" x="1214438" y="1770063"/>
          <p14:tracePt t="25850" x="1260475" y="1770063"/>
          <p14:tracePt t="25867" x="1300163" y="1770063"/>
          <p14:tracePt t="25884" x="1338263" y="1770063"/>
          <p14:tracePt t="25900" x="1352550" y="1770063"/>
          <p14:tracePt t="25917" x="1371600" y="1770063"/>
          <p14:tracePt t="25934" x="1397000" y="1770063"/>
          <p14:tracePt t="25950" x="1417638" y="1763713"/>
          <p14:tracePt t="25967" x="1436688" y="1763713"/>
          <p14:tracePt t="25984" x="1443038" y="1763713"/>
          <p14:tracePt t="26062" x="1449388" y="1763713"/>
          <p14:tracePt t="26086" x="1455738" y="1763713"/>
          <p14:tracePt t="26094" x="1463675" y="1763713"/>
          <p14:tracePt t="26104" x="1476375" y="1763713"/>
          <p14:tracePt t="26117" x="1495425" y="1763713"/>
          <p14:tracePt t="26133" x="1547813" y="1763713"/>
          <p14:tracePt t="26150" x="1600200" y="1763713"/>
          <p14:tracePt t="26167" x="1671638" y="1763713"/>
          <p14:tracePt t="26183" x="1717675" y="1763713"/>
          <p14:tracePt t="26200" x="1763713" y="1763713"/>
          <p14:tracePt t="26217" x="1795463" y="1763713"/>
          <p14:tracePt t="26234" x="1803400" y="1763713"/>
          <p14:tracePt t="26366" x="1816100" y="1763713"/>
          <p14:tracePt t="26382" x="1828800" y="1763713"/>
          <p14:tracePt t="26390" x="1835150" y="1770063"/>
          <p14:tracePt t="26398" x="1847850" y="1770063"/>
          <p14:tracePt t="26404" x="1881188" y="1770063"/>
          <p14:tracePt t="26417" x="1893888" y="1770063"/>
          <p14:tracePt t="26433" x="1906588" y="1770063"/>
          <p14:tracePt t="26478" x="1912938" y="1770063"/>
          <p14:tracePt t="26542" x="1920875" y="1770063"/>
          <p14:tracePt t="26558" x="1933575" y="1770063"/>
          <p14:tracePt t="26766" x="1939925" y="1770063"/>
          <p14:tracePt t="26774" x="1946275" y="1770063"/>
          <p14:tracePt t="26782" x="1952625" y="1770063"/>
          <p14:tracePt t="26790" x="1965325" y="1770063"/>
          <p14:tracePt t="26800" x="1973263" y="1770063"/>
          <p14:tracePt t="26838" x="1979613" y="1770063"/>
          <p14:tracePt t="27311" x="1992313" y="1776413"/>
          <p14:tracePt t="27319" x="2011363" y="1776413"/>
          <p14:tracePt t="27334" x="2038350" y="1789113"/>
          <p14:tracePt t="27334" x="2116138" y="1803400"/>
          <p14:tracePt t="27351" x="2155825" y="1809750"/>
          <p14:tracePt t="27367" x="2201863" y="1816100"/>
          <p14:tracePt t="27384" x="2260600" y="1822450"/>
          <p14:tracePt t="27401" x="2305050" y="1828800"/>
          <p14:tracePt t="27417" x="2363788" y="1828800"/>
          <p14:tracePt t="27434" x="2430463" y="1828800"/>
          <p14:tracePt t="27451" x="2501900" y="1828800"/>
          <p14:tracePt t="27468" x="2560638" y="1828800"/>
          <p14:tracePt t="27484" x="2632075" y="1828800"/>
          <p14:tracePt t="27501" x="2703513" y="1835150"/>
          <p14:tracePt t="27517" x="2776538" y="1835150"/>
          <p14:tracePt t="27534" x="2827338" y="1835150"/>
          <p14:tracePt t="27551" x="2879725" y="1835150"/>
          <p14:tracePt t="27567" x="2906713" y="1835150"/>
          <p14:tracePt t="27584" x="2932113" y="1828800"/>
          <p14:tracePt t="27601" x="2946400" y="1828800"/>
          <p14:tracePt t="27616" x="2959100" y="1828800"/>
          <p14:tracePt t="27633" x="2965450" y="1828800"/>
          <p14:tracePt t="27791" x="2959100" y="1828800"/>
          <p14:tracePt t="27807" x="2952750" y="1828800"/>
          <p14:tracePt t="27815" x="2938463" y="1828800"/>
          <p14:tracePt t="27823" x="2925763" y="1828800"/>
          <p14:tracePt t="27834" x="2894013" y="1828800"/>
          <p14:tracePt t="27850" x="2854325" y="1828800"/>
          <p14:tracePt t="27867" x="2776538" y="1828800"/>
          <p14:tracePt t="27884" x="2665413" y="1828800"/>
          <p14:tracePt t="27900" x="2533650" y="1828800"/>
          <p14:tracePt t="27917" x="2357438" y="1828800"/>
          <p14:tracePt t="27934" x="2193925" y="1828800"/>
          <p14:tracePt t="27950" x="1939925" y="1828800"/>
          <p14:tracePt t="27967" x="1795463" y="1828800"/>
          <p14:tracePt t="27984" x="1711325" y="1828800"/>
          <p14:tracePt t="28000" x="1684338" y="1828800"/>
          <p14:tracePt t="28017" x="1677988" y="1828800"/>
          <p14:tracePt t="28263" x="1677988" y="1835150"/>
          <p14:tracePt t="28271" x="1684338" y="1835150"/>
          <p14:tracePt t="28279" x="1698625" y="1835150"/>
          <p14:tracePt t="28284" x="1724025" y="1841500"/>
          <p14:tracePt t="28301" x="1770063" y="1854200"/>
          <p14:tracePt t="28317" x="1841500" y="1862138"/>
          <p14:tracePt t="28334" x="1939925" y="1868488"/>
          <p14:tracePt t="28350" x="2122488" y="1874838"/>
          <p14:tracePt t="28367" x="2252663" y="1874838"/>
          <p14:tracePt t="28384" x="2409825" y="1874838"/>
          <p14:tracePt t="28400" x="2573338" y="1874838"/>
          <p14:tracePt t="28417" x="2690813" y="1874838"/>
          <p14:tracePt t="28434" x="2749550" y="1874838"/>
          <p14:tracePt t="28450" x="2762250" y="1874838"/>
          <p14:tracePt t="28767" x="2768600" y="1874838"/>
          <p14:tracePt t="28775" x="2776538" y="1874838"/>
          <p14:tracePt t="28783" x="2789238" y="1874838"/>
          <p14:tracePt t="28784" x="2820988" y="1874838"/>
          <p14:tracePt t="28800" x="2860675" y="1868488"/>
          <p14:tracePt t="28817" x="2900363" y="1854200"/>
          <p14:tracePt t="28833" x="2946400" y="1847850"/>
          <p14:tracePt t="28850" x="2971800" y="1828800"/>
          <p14:tracePt t="28867" x="2978150" y="1809750"/>
          <p14:tracePt t="28883" x="2990850" y="1782763"/>
          <p14:tracePt t="28900" x="2984500" y="1757363"/>
          <p14:tracePt t="28917" x="2978150" y="1724025"/>
          <p14:tracePt t="28933" x="2946400" y="1677988"/>
          <p14:tracePt t="28950" x="2827338" y="1566863"/>
          <p14:tracePt t="28967" x="2743200" y="1501775"/>
          <p14:tracePt t="28983" x="2665413" y="1455738"/>
          <p14:tracePt t="29000" x="2554288" y="1390650"/>
          <p14:tracePt t="29017" x="2443163" y="1346200"/>
          <p14:tracePt t="29033" x="2332038" y="1312863"/>
          <p14:tracePt t="29050" x="2220913" y="1260475"/>
          <p14:tracePt t="29067" x="2116138" y="1227138"/>
          <p14:tracePt t="29083" x="1952625" y="1176338"/>
          <p14:tracePt t="29100" x="1816100" y="1143000"/>
          <p14:tracePt t="29117" x="1684338" y="1090613"/>
          <p14:tracePt t="29133" x="1581150" y="1071563"/>
          <p14:tracePt t="29150" x="1436688" y="1044575"/>
          <p14:tracePt t="29167" x="1352550" y="1038225"/>
          <p14:tracePt t="29183" x="1260475" y="1038225"/>
          <p14:tracePt t="29200" x="1168400" y="1038225"/>
          <p14:tracePt t="29217" x="1071563" y="1071563"/>
          <p14:tracePt t="29233" x="966788" y="1130300"/>
          <p14:tracePt t="29250" x="874713" y="1195388"/>
          <p14:tracePt t="29267" x="809625" y="1260475"/>
          <p14:tracePt t="29283" x="763588" y="1319213"/>
          <p14:tracePt t="29300" x="750888" y="1338263"/>
          <p14:tracePt t="29807" x="750888" y="1346200"/>
          <p14:tracePt t="29815" x="757238" y="1358900"/>
          <p14:tracePt t="29823" x="757238" y="1371600"/>
          <p14:tracePt t="29831" x="769938" y="1384300"/>
          <p14:tracePt t="29834" x="796925" y="1436688"/>
          <p14:tracePt t="29850" x="849313" y="1508125"/>
          <p14:tracePt t="29866" x="927100" y="1593850"/>
          <p14:tracePt t="29883" x="985838" y="1698625"/>
          <p14:tracePt t="29900" x="1025525" y="1803400"/>
          <p14:tracePt t="29916" x="1065213" y="1868488"/>
          <p14:tracePt t="29933" x="1096963" y="1946275"/>
          <p14:tracePt t="29950" x="1117600" y="2011363"/>
          <p14:tracePt t="29966" x="1123950" y="2109788"/>
          <p14:tracePt t="29983" x="1123950" y="2181225"/>
          <p14:tracePt t="30000" x="1117600" y="2252663"/>
          <p14:tracePt t="30017" x="1103313" y="2357438"/>
          <p14:tracePt t="30033" x="1084263" y="2449513"/>
          <p14:tracePt t="30050" x="1044575" y="2560638"/>
          <p14:tracePt t="30066" x="998538" y="2644775"/>
          <p14:tracePt t="30083" x="947738" y="2743200"/>
          <p14:tracePt t="30100" x="901700" y="2827338"/>
          <p14:tracePt t="30116" x="836613" y="2894013"/>
          <p14:tracePt t="30133" x="777875" y="2952750"/>
          <p14:tracePt t="30150" x="731838" y="3017838"/>
          <p14:tracePt t="30166" x="660400" y="3095625"/>
          <p14:tracePt t="30183" x="639763" y="3141663"/>
          <p14:tracePt t="30200" x="620713" y="3160713"/>
          <p14:tracePt t="30216" x="614363" y="3181350"/>
          <p14:tracePt t="30359" x="620713" y="3181350"/>
          <p14:tracePt t="30375" x="627063" y="3181350"/>
          <p14:tracePt t="30431" x="633413" y="3181350"/>
          <p14:tracePt t="30447" x="639763" y="3175000"/>
          <p14:tracePt t="30455" x="646113" y="3167063"/>
          <p14:tracePt t="30466" x="652463" y="3154363"/>
          <p14:tracePt t="30466" x="679450" y="3135313"/>
          <p14:tracePt t="30483" x="698500" y="3122613"/>
          <p14:tracePt t="30499" x="731838" y="3116263"/>
          <p14:tracePt t="30516" x="757238" y="3101975"/>
          <p14:tracePt t="30533" x="790575" y="3089275"/>
          <p14:tracePt t="30549" x="809625" y="3070225"/>
          <p14:tracePt t="30566" x="842963" y="3063875"/>
          <p14:tracePt t="30583" x="855663" y="3063875"/>
          <p14:tracePt t="30599" x="862013" y="3055938"/>
          <p14:tracePt t="31327" x="868363" y="3055938"/>
          <p14:tracePt t="31335" x="933450" y="3055938"/>
          <p14:tracePt t="31351" x="966788" y="3055938"/>
          <p14:tracePt t="31352" x="1006475" y="3055938"/>
          <p14:tracePt t="31366" x="1071563" y="3055938"/>
          <p14:tracePt t="31383" x="1182688" y="3055938"/>
          <p14:tracePt t="31399" x="1241425" y="3055938"/>
          <p14:tracePt t="31416" x="1279525" y="3049588"/>
          <p14:tracePt t="31432" x="1312863" y="3049588"/>
          <p14:tracePt t="31449" x="1352550" y="3049588"/>
          <p14:tracePt t="31466" x="1397000" y="3049588"/>
          <p14:tracePt t="31482" x="1449388" y="3049588"/>
          <p14:tracePt t="31499" x="1501775" y="3049588"/>
          <p14:tracePt t="31516" x="1574800" y="3049588"/>
          <p14:tracePt t="31533" x="1646238" y="3049588"/>
          <p14:tracePt t="31549" x="1704975" y="3049588"/>
          <p14:tracePt t="31566" x="1763713" y="3049588"/>
          <p14:tracePt t="31582" x="1847850" y="3049588"/>
          <p14:tracePt t="31599" x="1900238" y="3049588"/>
          <p14:tracePt t="31616" x="1965325" y="3049588"/>
          <p14:tracePt t="31632" x="2011363" y="3049588"/>
          <p14:tracePt t="31649" x="2057400" y="3049588"/>
          <p14:tracePt t="31666" x="2082800" y="3049588"/>
          <p14:tracePt t="31682" x="2090738" y="3049588"/>
          <p14:tracePt t="31799" x="2097088" y="3049588"/>
          <p14:tracePt t="31807" x="2103438" y="3055938"/>
          <p14:tracePt t="31816" x="2116138" y="3055938"/>
          <p14:tracePt t="31816" x="2141538" y="3055938"/>
          <p14:tracePt t="31832" x="2174875" y="3049588"/>
          <p14:tracePt t="31849" x="2214563" y="3049588"/>
          <p14:tracePt t="31866" x="2260600" y="3049588"/>
          <p14:tracePt t="31882" x="2311400" y="3049588"/>
          <p14:tracePt t="31899" x="2357438" y="3049588"/>
          <p14:tracePt t="31916" x="2403475" y="3049588"/>
          <p14:tracePt t="31932" x="2449513" y="3049588"/>
          <p14:tracePt t="31949" x="2501900" y="3049588"/>
          <p14:tracePt t="31966" x="2566988" y="3049588"/>
          <p14:tracePt t="31982" x="2638425" y="3049588"/>
          <p14:tracePt t="31999" x="2665413" y="3055938"/>
          <p14:tracePt t="32016" x="2678113" y="3055938"/>
          <p14:tracePt t="32032" x="2684463" y="3055938"/>
          <p14:tracePt t="32552" x="2690813" y="3063875"/>
          <p14:tracePt t="32559" x="2703513" y="3076575"/>
          <p14:tracePt t="32567" x="2730500" y="3089275"/>
          <p14:tracePt t="32574" x="2768600" y="3122613"/>
          <p14:tracePt t="32583" x="2867025" y="3187700"/>
          <p14:tracePt t="32600" x="2971800" y="3252788"/>
          <p14:tracePt t="32616" x="3049588" y="3271838"/>
          <p14:tracePt t="32633" x="3148013" y="3317875"/>
          <p14:tracePt t="32650" x="3265488" y="3336925"/>
          <p14:tracePt t="32666" x="3416300" y="3357563"/>
          <p14:tracePt t="32683" x="3533775" y="3363913"/>
          <p14:tracePt t="32700" x="3676650" y="3363913"/>
          <p14:tracePt t="32716" x="3821113" y="3363913"/>
          <p14:tracePt t="32733" x="3938588" y="3363913"/>
          <p14:tracePt t="32750" x="4043363" y="3351213"/>
          <p14:tracePt t="32766" x="4140200" y="3336925"/>
          <p14:tracePt t="32783" x="4284663" y="3317875"/>
          <p14:tracePt t="32800" x="4330700" y="3284538"/>
          <p14:tracePt t="32816" x="4376738" y="3259138"/>
          <p14:tracePt t="32833" x="4414838" y="3213100"/>
          <p14:tracePt t="32850" x="4441825" y="3160713"/>
          <p14:tracePt t="32866" x="4454525" y="3116263"/>
          <p14:tracePt t="32883" x="4454525" y="3043238"/>
          <p14:tracePt t="32899" x="4454525" y="2965450"/>
          <p14:tracePt t="32916" x="4435475" y="2879725"/>
          <p14:tracePt t="32933" x="4402138" y="2827338"/>
          <p14:tracePt t="32950" x="4337050" y="2743200"/>
          <p14:tracePt t="32966" x="4251325" y="2671763"/>
          <p14:tracePt t="32983" x="4133850" y="2566988"/>
          <p14:tracePt t="33000" x="4056063" y="2514600"/>
          <p14:tracePt t="33016" x="3944938" y="2474913"/>
          <p14:tracePt t="33033" x="3840163" y="2468563"/>
          <p14:tracePt t="33050" x="3735388" y="2468563"/>
          <p14:tracePt t="33066" x="3624263" y="2489200"/>
          <p14:tracePt t="33083" x="3500438" y="2566988"/>
          <p14:tracePt t="33099" x="3409950" y="2638425"/>
          <p14:tracePt t="33116" x="3330575" y="2724150"/>
          <p14:tracePt t="33133" x="3292475" y="2789238"/>
          <p14:tracePt t="33149" x="3284538" y="2847975"/>
          <p14:tracePt t="33166" x="3284538" y="2906713"/>
          <p14:tracePt t="33183" x="3311525" y="2952750"/>
          <p14:tracePt t="33199" x="3389313" y="3030538"/>
          <p14:tracePt t="33216" x="3422650" y="3063875"/>
          <p14:tracePt t="33233" x="3429000" y="3070225"/>
          <p14:tracePt t="3476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Integer Division and Remainder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4158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Division works as you would expect, as long as at least one of the numbers is a floating-point number, that is declared as a double</a:t>
            </a:r>
          </a:p>
          <a:p>
            <a:r>
              <a:rPr lang="en-US" dirty="0" smtClean="0"/>
              <a:t>Example: all of the following evaluate to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1.75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7.0 / 4.0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7 / 4.0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7.0 / 4 </a:t>
            </a:r>
          </a:p>
          <a:p>
            <a:pPr lvl="1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both numbers are integers, the result is an integer. The remainder is discarded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Lucida Sans Typewriter"/>
                <a:ea typeface="Courier New" charset="0"/>
                <a:cs typeface="Courier New" charset="0"/>
              </a:rPr>
              <a:t>7 / 4 </a:t>
            </a:r>
            <a:r>
              <a:rPr lang="en-US" b="1" dirty="0" smtClean="0">
                <a:solidFill>
                  <a:srgbClr val="FF0000"/>
                </a:solidFill>
              </a:rPr>
              <a:t>evaluates to </a:t>
            </a:r>
            <a:r>
              <a:rPr lang="en-US" b="1" dirty="0" smtClean="0">
                <a:solidFill>
                  <a:srgbClr val="FF0000"/>
                </a:solidFill>
                <a:latin typeface="Lucida Sans Typewriter"/>
                <a:ea typeface="Courier New" charset="0"/>
                <a:cs typeface="Courier New" charset="0"/>
              </a:rPr>
              <a:t>1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smtClean="0"/>
              <a:t>Use 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%</a:t>
            </a:r>
            <a:r>
              <a:rPr lang="en-US" dirty="0" smtClean="0"/>
              <a:t> operator to get the remainder with (pronounced “modulus”, “modulo”, or “mod”) </a:t>
            </a:r>
          </a:p>
          <a:p>
            <a:pPr lvl="1"/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7 % 4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3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43"/>
    </mc:Choice>
    <mc:Fallback>
      <p:transition spd="slow" advTm="79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853" x="2174875" y="2292350"/>
          <p14:tracePt t="8900" x="2174875" y="2286000"/>
          <p14:tracePt t="8908" x="2168525" y="2286000"/>
          <p14:tracePt t="8924" x="2162175" y="2286000"/>
          <p14:tracePt t="8932" x="2149475" y="2286000"/>
          <p14:tracePt t="8948" x="2128838" y="2286000"/>
          <p14:tracePt t="8964" x="2103438" y="2292350"/>
          <p14:tracePt t="8980" x="2076450" y="2305050"/>
          <p14:tracePt t="8996" x="2044700" y="2319338"/>
          <p14:tracePt t="9012" x="2024063" y="2332038"/>
          <p14:tracePt t="9042" x="2011363" y="2344738"/>
          <p14:tracePt t="9044" x="2005013" y="2363788"/>
          <p14:tracePt t="9060" x="1998663" y="2403475"/>
          <p14:tracePt t="9076" x="1985963" y="2443163"/>
          <p14:tracePt t="9092" x="1985963" y="2462213"/>
          <p14:tracePt t="9116" x="1985963" y="2468563"/>
          <p14:tracePt t="9172" x="1985963" y="2474913"/>
          <p14:tracePt t="9180" x="1979613" y="2481263"/>
          <p14:tracePt t="9188" x="1965325" y="2495550"/>
          <p14:tracePt t="9196" x="1958975" y="2514600"/>
          <p14:tracePt t="9212" x="1958975" y="2520950"/>
          <p14:tracePt t="9364" x="1952625" y="2520950"/>
          <p14:tracePt t="9420" x="1946275" y="2520950"/>
          <p14:tracePt t="9452" x="1939925" y="2520950"/>
          <p14:tracePt t="9468" x="1933575" y="2520950"/>
          <p14:tracePt t="9476" x="1927225" y="2520950"/>
          <p14:tracePt t="9476" x="1927225" y="2527300"/>
          <p14:tracePt t="9516" x="1920875" y="2527300"/>
          <p14:tracePt t="9540" x="1912938" y="2527300"/>
          <p14:tracePt t="9556" x="1906588" y="2527300"/>
          <p14:tracePt t="9564" x="1900238" y="2533650"/>
          <p14:tracePt t="9596" x="1900238" y="2540000"/>
          <p14:tracePt t="9636" x="1893888" y="2540000"/>
          <p14:tracePt t="10221" x="1887538" y="2540000"/>
          <p14:tracePt t="10237" x="1874838" y="2540000"/>
          <p14:tracePt t="10245" x="1868488" y="2540000"/>
          <p14:tracePt t="10253" x="1847850" y="2533650"/>
          <p14:tracePt t="10261" x="1816100" y="2533650"/>
          <p14:tracePt t="10278" x="1795463" y="2533650"/>
          <p14:tracePt t="10295" x="1776413" y="2533650"/>
          <p14:tracePt t="10311" x="1751013" y="2533650"/>
          <p14:tracePt t="10328" x="1724025" y="2533650"/>
          <p14:tracePt t="10345" x="1711325" y="2533650"/>
          <p14:tracePt t="10361" x="1692275" y="2533650"/>
          <p14:tracePt t="10379" x="1677988" y="2533650"/>
          <p14:tracePt t="10395" x="1652588" y="2533650"/>
          <p14:tracePt t="10411" x="1625600" y="2533650"/>
          <p14:tracePt t="10428" x="1600200" y="2533650"/>
          <p14:tracePt t="10445" x="1560513" y="2533650"/>
          <p14:tracePt t="10461" x="1535113" y="2533650"/>
          <p14:tracePt t="10478" x="1522413" y="2533650"/>
          <p14:tracePt t="10495" x="1495425" y="2533650"/>
          <p14:tracePt t="10512" x="1476375" y="2533650"/>
          <p14:tracePt t="10528" x="1443038" y="2533650"/>
          <p14:tracePt t="10545" x="1411288" y="2533650"/>
          <p14:tracePt t="10562" x="1371600" y="2533650"/>
          <p14:tracePt t="10578" x="1331913" y="2533650"/>
          <p14:tracePt t="10595" x="1293813" y="2533650"/>
          <p14:tracePt t="10612" x="1266825" y="2540000"/>
          <p14:tracePt t="10628" x="1227138" y="2547938"/>
          <p14:tracePt t="10645" x="1201738" y="2547938"/>
          <p14:tracePt t="10662" x="1182688" y="2547938"/>
          <p14:tracePt t="10678" x="1149350" y="2547938"/>
          <p14:tracePt t="10695" x="1117600" y="2547938"/>
          <p14:tracePt t="10712" x="1096963" y="2547938"/>
          <p14:tracePt t="10728" x="1071563" y="2547938"/>
          <p14:tracePt t="10745" x="1038225" y="2547938"/>
          <p14:tracePt t="10762" x="998538" y="2547938"/>
          <p14:tracePt t="10779" x="973138" y="2547938"/>
          <p14:tracePt t="10795" x="939800" y="2547938"/>
          <p14:tracePt t="10812" x="914400" y="2547938"/>
          <p14:tracePt t="10829" x="862013" y="2547938"/>
          <p14:tracePt t="10845" x="842963" y="2554288"/>
          <p14:tracePt t="10862" x="815975" y="2554288"/>
          <p14:tracePt t="10879" x="790575" y="2554288"/>
          <p14:tracePt t="10896" x="769938" y="2554288"/>
          <p14:tracePt t="10912" x="744538" y="2554288"/>
          <p14:tracePt t="10929" x="738188" y="2554288"/>
          <p14:tracePt t="10946" x="711200" y="2554288"/>
          <p14:tracePt t="10962" x="698500" y="2554288"/>
          <p14:tracePt t="10979" x="685800" y="2554288"/>
          <p14:tracePt t="10996" x="673100" y="2554288"/>
          <p14:tracePt t="11012" x="660400" y="2554288"/>
          <p14:tracePt t="11029" x="633413" y="2554288"/>
          <p14:tracePt t="11046" x="614363" y="2554288"/>
          <p14:tracePt t="11062" x="593725" y="2547938"/>
          <p14:tracePt t="11079" x="568325" y="2533650"/>
          <p14:tracePt t="11096" x="555625" y="2533650"/>
          <p14:tracePt t="11112" x="541338" y="2520950"/>
          <p14:tracePt t="11129" x="522288" y="2514600"/>
          <p14:tracePt t="11146" x="509588" y="2501900"/>
          <p14:tracePt t="11162" x="496888" y="2495550"/>
          <p14:tracePt t="11179" x="482600" y="2489200"/>
          <p14:tracePt t="11196" x="469900" y="2481263"/>
          <p14:tracePt t="11213" x="457200" y="2474913"/>
          <p14:tracePt t="11229" x="450850" y="2462213"/>
          <p14:tracePt t="11246" x="450850" y="2449513"/>
          <p14:tracePt t="11263" x="450850" y="2422525"/>
          <p14:tracePt t="11279" x="444500" y="2409825"/>
          <p14:tracePt t="11296" x="444500" y="2397125"/>
          <p14:tracePt t="11313" x="444500" y="2384425"/>
          <p14:tracePt t="11329" x="444500" y="2378075"/>
          <p14:tracePt t="11346" x="444500" y="2370138"/>
          <p14:tracePt t="11363" x="450850" y="2363788"/>
          <p14:tracePt t="11379" x="457200" y="2357438"/>
          <p14:tracePt t="11396" x="469900" y="2351088"/>
          <p14:tracePt t="11413" x="503238" y="2338388"/>
          <p14:tracePt t="11430" x="534988" y="2332038"/>
          <p14:tracePt t="11446" x="574675" y="2332038"/>
          <p14:tracePt t="11463" x="614363" y="2325688"/>
          <p14:tracePt t="11480" x="652463" y="2325688"/>
          <p14:tracePt t="11496" x="692150" y="2319338"/>
          <p14:tracePt t="11513" x="744538" y="2319338"/>
          <p14:tracePt t="11530" x="796925" y="2319338"/>
          <p14:tracePt t="11546" x="868363" y="2319338"/>
          <p14:tracePt t="11563" x="939800" y="2319338"/>
          <p14:tracePt t="11580" x="1012825" y="2319338"/>
          <p14:tracePt t="11596" x="1143000" y="2319338"/>
          <p14:tracePt t="11613" x="1241425" y="2311400"/>
          <p14:tracePt t="11630" x="1319213" y="2311400"/>
          <p14:tracePt t="11646" x="1377950" y="2311400"/>
          <p14:tracePt t="11663" x="1436688" y="2311400"/>
          <p14:tracePt t="11680" x="1476375" y="2311400"/>
          <p14:tracePt t="11697" x="1508125" y="2311400"/>
          <p14:tracePt t="11713" x="1541463" y="2311400"/>
          <p14:tracePt t="11730" x="1574800" y="2311400"/>
          <p14:tracePt t="11747" x="1633538" y="2319338"/>
          <p14:tracePt t="11763" x="1684338" y="2319338"/>
          <p14:tracePt t="11780" x="1757363" y="2319338"/>
          <p14:tracePt t="11797" x="1822450" y="2319338"/>
          <p14:tracePt t="11813" x="1854200" y="2319338"/>
          <p14:tracePt t="11830" x="1862138" y="2325688"/>
          <p14:tracePt t="11893" x="1868488" y="2325688"/>
          <p14:tracePt t="11909" x="1868488" y="2332038"/>
          <p14:tracePt t="11917" x="1874838" y="2344738"/>
          <p14:tracePt t="11918" x="1881188" y="2363788"/>
          <p14:tracePt t="11930" x="1893888" y="2403475"/>
          <p14:tracePt t="11947" x="1900238" y="2436813"/>
          <p14:tracePt t="11964" x="1900238" y="2455863"/>
          <p14:tracePt t="11980" x="1893888" y="2468563"/>
          <p14:tracePt t="11997" x="1881188" y="2489200"/>
          <p14:tracePt t="12014" x="1868488" y="2495550"/>
          <p14:tracePt t="12030" x="1854200" y="2495550"/>
          <p14:tracePt t="12047" x="1828800" y="2508250"/>
          <p14:tracePt t="12064" x="1795463" y="2514600"/>
          <p14:tracePt t="12080" x="1744663" y="2514600"/>
          <p14:tracePt t="12097" x="1684338" y="2514600"/>
          <p14:tracePt t="12114" x="1612900" y="2514600"/>
          <p14:tracePt t="12131" x="1560513" y="2514600"/>
          <p14:tracePt t="12147" x="1495425" y="2514600"/>
          <p14:tracePt t="12164" x="1443038" y="2514600"/>
          <p14:tracePt t="12181" x="1377950" y="2514600"/>
          <p14:tracePt t="12198" x="1331913" y="2514600"/>
          <p14:tracePt t="12214" x="1293813" y="2514600"/>
          <p14:tracePt t="12231" x="1254125" y="2520950"/>
          <p14:tracePt t="12247" x="1220788" y="2527300"/>
          <p14:tracePt t="12264" x="1189038" y="2527300"/>
          <p14:tracePt t="12281" x="1155700" y="2527300"/>
          <p14:tracePt t="12297" x="1109663" y="2527300"/>
          <p14:tracePt t="12314" x="1071563" y="2527300"/>
          <p14:tracePt t="12331" x="1031875" y="2527300"/>
          <p14:tracePt t="12347" x="1006475" y="2527300"/>
          <p14:tracePt t="12364" x="960438" y="2527300"/>
          <p14:tracePt t="12381" x="939800" y="2533650"/>
          <p14:tracePt t="12398" x="914400" y="2533650"/>
          <p14:tracePt t="12414" x="889000" y="2533650"/>
          <p14:tracePt t="12431" x="874713" y="2533650"/>
          <p14:tracePt t="12448" x="855663" y="2533650"/>
          <p14:tracePt t="12464" x="842963" y="2533650"/>
          <p14:tracePt t="12481" x="822325" y="2533650"/>
          <p14:tracePt t="12498" x="796925" y="2533650"/>
          <p14:tracePt t="12514" x="763588" y="2533650"/>
          <p14:tracePt t="12531" x="738188" y="2533650"/>
          <p14:tracePt t="12548" x="719138" y="2533650"/>
          <p14:tracePt t="12564" x="698500" y="2527300"/>
          <p14:tracePt t="12581" x="685800" y="2527300"/>
          <p14:tracePt t="12598" x="679450" y="2520950"/>
          <p14:tracePt t="12615" x="673100" y="2520950"/>
          <p14:tracePt t="12631" x="652463" y="2514600"/>
          <p14:tracePt t="12648" x="627063" y="2501900"/>
          <p14:tracePt t="12665" x="614363" y="2489200"/>
          <p14:tracePt t="12681" x="601663" y="2468563"/>
          <p14:tracePt t="12698" x="608013" y="2449513"/>
          <p14:tracePt t="12715" x="608013" y="2436813"/>
          <p14:tracePt t="12731" x="608013" y="2430463"/>
          <p14:tracePt t="12748" x="614363" y="2416175"/>
          <p14:tracePt t="12765" x="620713" y="2390775"/>
          <p14:tracePt t="12782" x="639763" y="2370138"/>
          <p14:tracePt t="12798" x="652463" y="2344738"/>
          <p14:tracePt t="12815" x="685800" y="2319338"/>
          <p14:tracePt t="12831" x="719138" y="2298700"/>
          <p14:tracePt t="12848" x="744538" y="2292350"/>
          <p14:tracePt t="12865" x="769938" y="2279650"/>
          <p14:tracePt t="12882" x="784225" y="2279650"/>
          <p14:tracePt t="12898" x="796925" y="2273300"/>
          <p14:tracePt t="12915" x="815975" y="2273300"/>
          <p14:tracePt t="12932" x="849313" y="2266950"/>
          <p14:tracePt t="12949" x="908050" y="2266950"/>
          <p14:tracePt t="12965" x="960438" y="2260600"/>
          <p14:tracePt t="12982" x="1031875" y="2260600"/>
          <p14:tracePt t="12998" x="1090613" y="2260600"/>
          <p14:tracePt t="13015" x="1130300" y="2260600"/>
          <p14:tracePt t="13032" x="1155700" y="2260600"/>
          <p14:tracePt t="13049" x="1176338" y="2260600"/>
          <p14:tracePt t="13065" x="1201738" y="2260600"/>
          <p14:tracePt t="13082" x="1241425" y="2260600"/>
          <p14:tracePt t="13099" x="1273175" y="2260600"/>
          <p14:tracePt t="13115" x="1306513" y="2260600"/>
          <p14:tracePt t="13132" x="1346200" y="2260600"/>
          <p14:tracePt t="13149" x="1384300" y="2260600"/>
          <p14:tracePt t="13165" x="1411288" y="2260600"/>
          <p14:tracePt t="13182" x="1423988" y="2260600"/>
          <p14:tracePt t="13199" x="1463675" y="2260600"/>
          <p14:tracePt t="13215" x="1495425" y="2260600"/>
          <p14:tracePt t="13232" x="1547813" y="2260600"/>
          <p14:tracePt t="13249" x="1600200" y="2260600"/>
          <p14:tracePt t="13265" x="1639888" y="2260600"/>
          <p14:tracePt t="13282" x="1665288" y="2260600"/>
          <p14:tracePt t="13299" x="1692275" y="2260600"/>
          <p14:tracePt t="13316" x="1704975" y="2260600"/>
          <p14:tracePt t="13332" x="1730375" y="2260600"/>
          <p14:tracePt t="13349" x="1751013" y="2260600"/>
          <p14:tracePt t="13366" x="1795463" y="2260600"/>
          <p14:tracePt t="13382" x="1841500" y="2260600"/>
          <p14:tracePt t="13399" x="1874838" y="2260600"/>
          <p14:tracePt t="13416" x="1893888" y="2260600"/>
          <p14:tracePt t="13432" x="1906588" y="2260600"/>
          <p14:tracePt t="13525" x="1906588" y="2266950"/>
          <p14:tracePt t="13535" x="1912938" y="2279650"/>
          <p14:tracePt t="13535" x="1920875" y="2292350"/>
          <p14:tracePt t="13549" x="1920875" y="2298700"/>
          <p14:tracePt t="13566" x="1920875" y="2325688"/>
          <p14:tracePt t="13583" x="1906588" y="2344738"/>
          <p14:tracePt t="13599" x="1887538" y="2370138"/>
          <p14:tracePt t="13616" x="1874838" y="2397125"/>
          <p14:tracePt t="13633" x="1847850" y="2409825"/>
          <p14:tracePt t="13649" x="1841500" y="2416175"/>
          <p14:tracePt t="13666" x="1816100" y="2430463"/>
          <p14:tracePt t="13683" x="1782763" y="2443163"/>
          <p14:tracePt t="13699" x="1757363" y="2443163"/>
          <p14:tracePt t="13716" x="1711325" y="2449513"/>
          <p14:tracePt t="13733" x="1692275" y="2449513"/>
          <p14:tracePt t="13749" x="1665288" y="2449513"/>
          <p14:tracePt t="13766" x="1639888" y="2455863"/>
          <p14:tracePt t="13783" x="1593850" y="2462213"/>
          <p14:tracePt t="13800" x="1547813" y="2462213"/>
          <p14:tracePt t="13816" x="1516063" y="2468563"/>
          <p14:tracePt t="13833" x="1470025" y="2468563"/>
          <p14:tracePt t="13850" x="1423988" y="2468563"/>
          <p14:tracePt t="13866" x="1377950" y="2468563"/>
          <p14:tracePt t="13883" x="1338263" y="2474913"/>
          <p14:tracePt t="13900" x="1306513" y="2474913"/>
          <p14:tracePt t="13916" x="1260475" y="2481263"/>
          <p14:tracePt t="13934" x="1247775" y="2489200"/>
          <p14:tracePt t="13950" x="1235075" y="2495550"/>
          <p14:tracePt t="13966" x="1227138" y="2495550"/>
          <p14:tracePt t="14309" x="1220788" y="2495550"/>
          <p14:tracePt t="14349" x="1214438" y="2495550"/>
          <p14:tracePt t="15829" x="1208088" y="2495550"/>
          <p14:tracePt t="15837" x="1195388" y="2495550"/>
          <p14:tracePt t="15845" x="1143000" y="2501900"/>
          <p14:tracePt t="15853" x="1077913" y="2501900"/>
          <p14:tracePt t="15869" x="1006475" y="2501900"/>
          <p14:tracePt t="15886" x="920750" y="2501900"/>
          <p14:tracePt t="15902" x="842963" y="2501900"/>
          <p14:tracePt t="15919" x="777875" y="2501900"/>
          <p14:tracePt t="15936" x="750888" y="2501900"/>
          <p14:tracePt t="15953" x="738188" y="2501900"/>
          <p14:tracePt t="16117" x="750888" y="2501900"/>
          <p14:tracePt t="16125" x="784225" y="2501900"/>
          <p14:tracePt t="16133" x="849313" y="2501900"/>
          <p14:tracePt t="16141" x="992188" y="2501900"/>
          <p14:tracePt t="16153" x="1182688" y="2501900"/>
          <p14:tracePt t="16170" x="1397000" y="2501900"/>
          <p14:tracePt t="16186" x="1593850" y="2501900"/>
          <p14:tracePt t="16203" x="1724025" y="2508250"/>
          <p14:tracePt t="16220" x="1803400" y="2508250"/>
          <p14:tracePt t="16236" x="1816100" y="2508250"/>
          <p14:tracePt t="17149" x="1816100" y="2514600"/>
          <p14:tracePt t="17157" x="1828800" y="2514600"/>
          <p14:tracePt t="17157" x="1835150" y="2520950"/>
          <p14:tracePt t="17173" x="1841500" y="2520950"/>
          <p14:tracePt t="17173" x="1854200" y="2520950"/>
          <p14:tracePt t="17188" x="1868488" y="2527300"/>
          <p14:tracePt t="17205" x="1874838" y="2527300"/>
          <p14:tracePt t="17389" x="1887538" y="2527300"/>
          <p14:tracePt t="17397" x="1933575" y="2527300"/>
          <p14:tracePt t="17405" x="2005013" y="2533650"/>
          <p14:tracePt t="17405" x="2193925" y="2533650"/>
          <p14:tracePt t="17421" x="2514600" y="2533650"/>
          <p14:tracePt t="17438" x="2925763" y="2533650"/>
          <p14:tracePt t="17455" x="3317875" y="2533650"/>
          <p14:tracePt t="17471" x="3709988" y="2533650"/>
          <p14:tracePt t="17488" x="4081463" y="2520950"/>
          <p14:tracePt t="17505" x="4362450" y="2501900"/>
          <p14:tracePt t="17521" x="4591050" y="2481263"/>
          <p14:tracePt t="17538" x="4794250" y="2449513"/>
          <p14:tracePt t="17555" x="4995863" y="2430463"/>
          <p14:tracePt t="17572" x="5199063" y="2409825"/>
          <p14:tracePt t="17588" x="5461000" y="2370138"/>
          <p14:tracePt t="17605" x="5603875" y="2344738"/>
          <p14:tracePt t="17622" x="5715000" y="2319338"/>
          <p14:tracePt t="17638" x="5838825" y="2298700"/>
          <p14:tracePt t="17655" x="5949950" y="2279650"/>
          <p14:tracePt t="17672" x="6015038" y="2279650"/>
          <p14:tracePt t="17688" x="6027738" y="2279650"/>
          <p14:tracePt t="17781" x="6042025" y="2279650"/>
          <p14:tracePt t="17789" x="6061075" y="2279650"/>
          <p14:tracePt t="17792" x="6107113" y="2279650"/>
          <p14:tracePt t="17805" x="6138863" y="2279650"/>
          <p14:tracePt t="17822" x="6172200" y="2292350"/>
          <p14:tracePt t="17839" x="6211888" y="2298700"/>
          <p14:tracePt t="17855" x="6249988" y="2305050"/>
          <p14:tracePt t="17872" x="6276975" y="2305050"/>
          <p14:tracePt t="17889" x="6296025" y="2305050"/>
          <p14:tracePt t="17906" x="6316663" y="2298700"/>
          <p14:tracePt t="17922" x="6348413" y="2279650"/>
          <p14:tracePt t="17939" x="6375400" y="2239963"/>
          <p14:tracePt t="17956" x="6426200" y="2208213"/>
          <p14:tracePt t="17972" x="6459538" y="2155825"/>
          <p14:tracePt t="17989" x="6465888" y="2116138"/>
          <p14:tracePt t="18006" x="6472238" y="2076450"/>
          <p14:tracePt t="18022" x="6472238" y="2032000"/>
          <p14:tracePt t="18039" x="6465888" y="1979613"/>
          <p14:tracePt t="18056" x="6459538" y="1958975"/>
          <p14:tracePt t="18072" x="6453188" y="1939925"/>
          <p14:tracePt t="18089" x="6440488" y="1927225"/>
          <p14:tracePt t="18106" x="6419850" y="1906588"/>
          <p14:tracePt t="18122" x="6407150" y="1900238"/>
          <p14:tracePt t="18139" x="6388100" y="1893888"/>
          <p14:tracePt t="18156" x="6361113" y="1893888"/>
          <p14:tracePt t="18172" x="6308725" y="1893888"/>
          <p14:tracePt t="18189" x="6270625" y="1893888"/>
          <p14:tracePt t="18206" x="6230938" y="1920875"/>
          <p14:tracePt t="18223" x="6205538" y="1958975"/>
          <p14:tracePt t="18239" x="6184900" y="1992313"/>
          <p14:tracePt t="18256" x="6178550" y="2017713"/>
          <p14:tracePt t="18273" x="6178550" y="2044700"/>
          <p14:tracePt t="18289" x="6191250" y="2057400"/>
          <p14:tracePt t="18306" x="6205538" y="2070100"/>
          <p14:tracePt t="18323" x="6230938" y="2076450"/>
          <p14:tracePt t="18339" x="6249988" y="2076450"/>
          <p14:tracePt t="18356" x="6296025" y="2076450"/>
          <p14:tracePt t="18373" x="6329363" y="2076450"/>
          <p14:tracePt t="18389" x="6342063" y="2076450"/>
          <p14:tracePt t="18406" x="6367463" y="2082800"/>
          <p14:tracePt t="18423" x="6381750" y="2082800"/>
          <p14:tracePt t="18439" x="6394450" y="2076450"/>
          <p14:tracePt t="18456" x="6400800" y="2076450"/>
          <p14:tracePt t="18473" x="6407150" y="2076450"/>
          <p14:tracePt t="18573" x="6413500" y="2082800"/>
          <p14:tracePt t="18581" x="6413500" y="2090738"/>
          <p14:tracePt t="18583" x="6419850" y="2097088"/>
          <p14:tracePt t="18591" x="6426200" y="2128838"/>
          <p14:tracePt t="18606" x="6434138" y="2141538"/>
          <p14:tracePt t="18623" x="6440488" y="2168525"/>
          <p14:tracePt t="18640" x="6440488" y="2174875"/>
          <p14:tracePt t="18677" x="6440488" y="2181225"/>
          <p14:tracePt t="18683" x="6440488" y="2187575"/>
          <p14:tracePt t="18797" x="6434138" y="2193925"/>
          <p14:tracePt t="18805" x="6426200" y="2201863"/>
          <p14:tracePt t="18813" x="6400800" y="2214563"/>
          <p14:tracePt t="18823" x="6375400" y="2227263"/>
          <p14:tracePt t="18840" x="6354763" y="2239963"/>
          <p14:tracePt t="18857" x="6342063" y="2239963"/>
          <p14:tracePt t="18873" x="6335713" y="2239963"/>
          <p14:tracePt t="18933" x="6329363" y="2239963"/>
          <p14:tracePt t="18965" x="6323013" y="2239963"/>
          <p14:tracePt t="18973" x="6316663" y="2239963"/>
          <p14:tracePt t="19061" x="6323013" y="2246313"/>
          <p14:tracePt t="19069" x="6335713" y="2252663"/>
          <p14:tracePt t="19077" x="6367463" y="2260600"/>
          <p14:tracePt t="19091" x="6419850" y="2260600"/>
          <p14:tracePt t="19107" x="6472238" y="2260600"/>
          <p14:tracePt t="19124" x="6518275" y="2260600"/>
          <p14:tracePt t="19140" x="6524625" y="2260600"/>
          <p14:tracePt t="19253" x="6530975" y="2260600"/>
          <p14:tracePt t="19275" x="6537325" y="2260600"/>
          <p14:tracePt t="19275" x="6545263" y="2252663"/>
          <p14:tracePt t="19291" x="6551613" y="2252663"/>
          <p14:tracePt t="19307" x="6557963" y="2252663"/>
          <p14:tracePt t="20245" x="6551613" y="2252663"/>
          <p14:tracePt t="20252" x="6545263" y="2252663"/>
          <p14:tracePt t="20260" x="6530975" y="2252663"/>
          <p14:tracePt t="20276" x="6499225" y="2260600"/>
          <p14:tracePt t="20292" x="6388100" y="2286000"/>
          <p14:tracePt t="20309" x="6256338" y="2292350"/>
          <p14:tracePt t="20326" x="6073775" y="2319338"/>
          <p14:tracePt t="20342" x="5826125" y="2338388"/>
          <p14:tracePt t="20359" x="5473700" y="2363788"/>
          <p14:tracePt t="20376" x="5121275" y="2409825"/>
          <p14:tracePt t="20392" x="4716463" y="2462213"/>
          <p14:tracePt t="20409" x="4251325" y="2514600"/>
          <p14:tracePt t="20426" x="3821113" y="2592388"/>
          <p14:tracePt t="20442" x="3448050" y="2644775"/>
          <p14:tracePt t="20459" x="3070225" y="2724150"/>
          <p14:tracePt t="20476" x="2697163" y="2762250"/>
          <p14:tracePt t="20492" x="2298700" y="2776538"/>
          <p14:tracePt t="20509" x="2103438" y="2762250"/>
          <p14:tracePt t="20526" x="1920875" y="2782888"/>
          <p14:tracePt t="20542" x="1763713" y="2782888"/>
          <p14:tracePt t="20559" x="1612900" y="2782888"/>
          <p14:tracePt t="20576" x="1476375" y="2782888"/>
          <p14:tracePt t="20592" x="1365250" y="2782888"/>
          <p14:tracePt t="20609" x="1300163" y="2782888"/>
          <p14:tracePt t="20626" x="1273175" y="2782888"/>
          <p14:tracePt t="20643" x="1266825" y="2782888"/>
          <p14:tracePt t="21788" x="1273175" y="2776538"/>
          <p14:tracePt t="21796" x="1279525" y="2768600"/>
          <p14:tracePt t="21797" x="1300163" y="2768600"/>
          <p14:tracePt t="21812" x="1346200" y="2762250"/>
          <p14:tracePt t="21828" x="1417638" y="2743200"/>
          <p14:tracePt t="21845" x="1463675" y="2736850"/>
          <p14:tracePt t="21861" x="1508125" y="2736850"/>
          <p14:tracePt t="21878" x="1535113" y="2736850"/>
          <p14:tracePt t="21894" x="1547813" y="2736850"/>
          <p14:tracePt t="21911" x="1554163" y="2736850"/>
          <p14:tracePt t="21928" x="1560513" y="2736850"/>
          <p14:tracePt t="21945" x="1587500" y="2736850"/>
          <p14:tracePt t="21961" x="1625600" y="2762250"/>
          <p14:tracePt t="21978" x="1692275" y="2801938"/>
          <p14:tracePt t="21995" x="1751013" y="2841625"/>
          <p14:tracePt t="22011" x="1816100" y="2867025"/>
          <p14:tracePt t="22028" x="1862138" y="2894013"/>
          <p14:tracePt t="22076" x="1868488" y="2894013"/>
          <p14:tracePt t="22084" x="1868488" y="2900363"/>
          <p14:tracePt t="22092" x="1868488" y="2919413"/>
          <p14:tracePt t="22100" x="1854200" y="2952750"/>
          <p14:tracePt t="22115" x="1847850" y="2984500"/>
          <p14:tracePt t="22128" x="1835150" y="3036888"/>
          <p14:tracePt t="22145" x="1809750" y="3055938"/>
          <p14:tracePt t="22161" x="1795463" y="3082925"/>
          <p14:tracePt t="22178" x="1789113" y="3089275"/>
          <p14:tracePt t="22340" x="1789113" y="3082925"/>
          <p14:tracePt t="22356" x="1795463" y="3076575"/>
          <p14:tracePt t="22364" x="1803400" y="3055938"/>
          <p14:tracePt t="22372" x="1816100" y="3036888"/>
          <p14:tracePt t="22379" x="1841500" y="3017838"/>
          <p14:tracePt t="22395" x="1868488" y="2990850"/>
          <p14:tracePt t="22412" x="1900238" y="2946400"/>
          <p14:tracePt t="22429" x="1900238" y="2919413"/>
          <p14:tracePt t="22445" x="1887538" y="2900363"/>
          <p14:tracePt t="22462" x="1874838" y="2873375"/>
          <p14:tracePt t="22478" x="1854200" y="2854325"/>
          <p14:tracePt t="22495" x="1822450" y="2841625"/>
          <p14:tracePt t="22512" x="1803400" y="2835275"/>
          <p14:tracePt t="22529" x="1782763" y="2820988"/>
          <p14:tracePt t="22545" x="1776413" y="2814638"/>
          <p14:tracePt t="22562" x="1770063" y="2808288"/>
          <p14:tracePt t="22579" x="1757363" y="2808288"/>
          <p14:tracePt t="22595" x="1751013" y="2801938"/>
          <p14:tracePt t="22612" x="1744663" y="2795588"/>
          <p14:tracePt t="22652" x="1736725" y="2795588"/>
          <p14:tracePt t="22812" x="1736725" y="2789238"/>
          <p14:tracePt t="22836" x="1730375" y="2789238"/>
          <p14:tracePt t="22916" x="1724025" y="2789238"/>
          <p14:tracePt t="22940" x="1711325" y="2789238"/>
          <p14:tracePt t="22972" x="1704975" y="2789238"/>
          <p14:tracePt t="23412" x="1704975" y="2782888"/>
          <p14:tracePt t="23420" x="1704975" y="2768600"/>
          <p14:tracePt t="23428" x="1704975" y="2762250"/>
          <p14:tracePt t="23447" x="1704975" y="2743200"/>
          <p14:tracePt t="23447" x="1704975" y="2736850"/>
          <p14:tracePt t="23500" x="1698625" y="2736850"/>
          <p14:tracePt t="23917" x="1698625" y="2743200"/>
          <p14:tracePt t="23925" x="1704975" y="2749550"/>
          <p14:tracePt t="23932" x="1711325" y="2762250"/>
          <p14:tracePt t="23949" x="1717675" y="2782888"/>
          <p14:tracePt t="23949" x="1717675" y="2789238"/>
          <p14:tracePt t="23965" x="1724025" y="2801938"/>
          <p14:tracePt t="23982" x="1730375" y="2808288"/>
          <p14:tracePt t="23998" x="1730375" y="2814638"/>
          <p14:tracePt t="24015" x="1730375" y="2820988"/>
          <p14:tracePt t="24032" x="1730375" y="2827338"/>
          <p14:tracePt t="24048" x="1730375" y="2841625"/>
          <p14:tracePt t="24065" x="1730375" y="2860675"/>
          <p14:tracePt t="24082" x="1730375" y="2879725"/>
          <p14:tracePt t="24099" x="1736725" y="2894013"/>
          <p14:tracePt t="24115" x="1736725" y="2900363"/>
          <p14:tracePt t="24132" x="1736725" y="2913063"/>
          <p14:tracePt t="24148" x="1736725" y="2925763"/>
          <p14:tracePt t="24148" x="1736725" y="2932113"/>
          <p14:tracePt t="24165" x="1736725" y="2946400"/>
          <p14:tracePt t="24182" x="1736725" y="2959100"/>
          <p14:tracePt t="24198" x="1736725" y="2978150"/>
          <p14:tracePt t="24214" x="1736725" y="3005138"/>
          <p14:tracePt t="24231" x="1736725" y="3017838"/>
          <p14:tracePt t="24248" x="1736725" y="3036888"/>
          <p14:tracePt t="24264" x="1730375" y="3049588"/>
          <p14:tracePt t="24281" x="1730375" y="3055938"/>
          <p14:tracePt t="24298" x="1730375" y="3063875"/>
          <p14:tracePt t="24314" x="1724025" y="3063875"/>
          <p14:tracePt t="24331" x="1724025" y="3076575"/>
          <p14:tracePt t="24348" x="1717675" y="3095625"/>
          <p14:tracePt t="24388" x="1717675" y="3101975"/>
          <p14:tracePt t="24398" x="1711325" y="3101975"/>
          <p14:tracePt t="24420" x="1704975" y="3101975"/>
          <p14:tracePt t="24431" x="1704975" y="3108325"/>
          <p14:tracePt t="24645" x="1704975" y="3101975"/>
          <p14:tracePt t="24661" x="1704975" y="3095625"/>
          <p14:tracePt t="24669" x="1711325" y="3089275"/>
          <p14:tracePt t="24685" x="1711325" y="3082925"/>
          <p14:tracePt t="24690" x="1711325" y="3076575"/>
          <p14:tracePt t="24717" x="1711325" y="3070225"/>
          <p14:tracePt t="24723" x="1717675" y="3063875"/>
          <p14:tracePt t="24733" x="1717675" y="3049588"/>
          <p14:tracePt t="24749" x="1730375" y="3036888"/>
          <p14:tracePt t="24766" x="1736725" y="3017838"/>
          <p14:tracePt t="24783" x="1736725" y="2997200"/>
          <p14:tracePt t="24799" x="1744663" y="2971800"/>
          <p14:tracePt t="24816" x="1744663" y="2952750"/>
          <p14:tracePt t="24833" x="1744663" y="2938463"/>
          <p14:tracePt t="24848" x="1736725" y="2932113"/>
          <p14:tracePt t="24865" x="1730375" y="2919413"/>
          <p14:tracePt t="24882" x="1730375" y="2906713"/>
          <p14:tracePt t="24899" x="1730375" y="2894013"/>
          <p14:tracePt t="24915" x="1730375" y="2879725"/>
          <p14:tracePt t="24932" x="1730375" y="2854325"/>
          <p14:tracePt t="24949" x="1730375" y="2841625"/>
          <p14:tracePt t="24965" x="1724025" y="2827338"/>
          <p14:tracePt t="24982" x="1717675" y="2808288"/>
          <p14:tracePt t="24999" x="1711325" y="2795588"/>
          <p14:tracePt t="25015" x="1704975" y="2789238"/>
          <p14:tracePt t="25661" x="1698625" y="2789238"/>
          <p14:tracePt t="25677" x="1692275" y="2795588"/>
          <p14:tracePt t="25685" x="1677988" y="2801938"/>
          <p14:tracePt t="25686" x="1665288" y="2808288"/>
          <p14:tracePt t="25701" x="1619250" y="2835275"/>
          <p14:tracePt t="25718" x="1587500" y="2854325"/>
          <p14:tracePt t="25734" x="1541463" y="2867025"/>
          <p14:tracePt t="25751" x="1516063" y="2879725"/>
          <p14:tracePt t="25767" x="1482725" y="2887663"/>
          <p14:tracePt t="25784" x="1430338" y="2906713"/>
          <p14:tracePt t="25801" x="1397000" y="2913063"/>
          <p14:tracePt t="25818" x="1358900" y="2919413"/>
          <p14:tracePt t="25834" x="1312863" y="2932113"/>
          <p14:tracePt t="25851" x="1273175" y="2959100"/>
          <p14:tracePt t="25868" x="1220788" y="2971800"/>
          <p14:tracePt t="25884" x="1162050" y="3005138"/>
          <p14:tracePt t="25901" x="1117600" y="3024188"/>
          <p14:tracePt t="25918" x="1096963" y="3043238"/>
          <p14:tracePt t="25934" x="1058863" y="3070225"/>
          <p14:tracePt t="25951" x="1038225" y="3082925"/>
          <p14:tracePt t="25968" x="1012825" y="3101975"/>
          <p14:tracePt t="25984" x="979488" y="3128963"/>
          <p14:tracePt t="26001" x="960438" y="3141663"/>
          <p14:tracePt t="26018" x="947738" y="3154363"/>
          <p14:tracePt t="26035" x="933450" y="3160713"/>
          <p14:tracePt t="26051" x="933450" y="3167063"/>
          <p14:tracePt t="26229" x="933450" y="3160713"/>
          <p14:tracePt t="26269" x="939800" y="3154363"/>
          <p14:tracePt t="26285" x="947738" y="3148013"/>
          <p14:tracePt t="26301" x="960438" y="3148013"/>
          <p14:tracePt t="26309" x="960438" y="3141663"/>
          <p14:tracePt t="26319" x="966788" y="3141663"/>
          <p14:tracePt t="26325" x="985838" y="3128963"/>
          <p14:tracePt t="26335" x="1031875" y="3108325"/>
          <p14:tracePt t="26352" x="1065213" y="3089275"/>
          <p14:tracePt t="26369" x="1130300" y="3063875"/>
          <p14:tracePt t="26385" x="1247775" y="3024188"/>
          <p14:tracePt t="26402" x="1397000" y="2978150"/>
          <p14:tracePt t="26418" x="1581150" y="2919413"/>
          <p14:tracePt t="26435" x="1816100" y="2847975"/>
          <p14:tracePt t="26452" x="2024063" y="2801938"/>
          <p14:tracePt t="26468" x="2363788" y="2730500"/>
          <p14:tracePt t="26485" x="2547938" y="2690813"/>
          <p14:tracePt t="26502" x="2724150" y="2644775"/>
          <p14:tracePt t="26519" x="2919413" y="2613025"/>
          <p14:tracePt t="26535" x="3154363" y="2566988"/>
          <p14:tracePt t="26552" x="3448050" y="2508250"/>
          <p14:tracePt t="26569" x="3768725" y="2474913"/>
          <p14:tracePt t="26585" x="4114800" y="2449513"/>
          <p14:tracePt t="26602" x="4402138" y="2443163"/>
          <p14:tracePt t="26619" x="4643438" y="2436813"/>
          <p14:tracePt t="26635" x="4846638" y="2430463"/>
          <p14:tracePt t="26652" x="5010150" y="2430463"/>
          <p14:tracePt t="26669" x="5199063" y="2422525"/>
          <p14:tracePt t="26685" x="5276850" y="2422525"/>
          <p14:tracePt t="26702" x="5316538" y="2422525"/>
          <p14:tracePt t="26719" x="5349875" y="2422525"/>
          <p14:tracePt t="26735" x="5421313" y="2422525"/>
          <p14:tracePt t="26752" x="5532438" y="2422525"/>
          <p14:tracePt t="26769" x="5727700" y="2409825"/>
          <p14:tracePt t="26786" x="6008688" y="2397125"/>
          <p14:tracePt t="26802" x="6211888" y="2390775"/>
          <p14:tracePt t="26819" x="6354763" y="2390775"/>
          <p14:tracePt t="26836" x="6434138" y="2390775"/>
          <p14:tracePt t="26852" x="6446838" y="2390775"/>
          <p14:tracePt t="26869" x="6453188" y="2390775"/>
          <p14:tracePt t="26886" x="6453188" y="2384425"/>
          <p14:tracePt t="26902" x="6453188" y="2378075"/>
          <p14:tracePt t="26919" x="6472238" y="2370138"/>
          <p14:tracePt t="26936" x="6492875" y="2370138"/>
          <p14:tracePt t="26953" x="6524625" y="2370138"/>
          <p14:tracePt t="26969" x="6564313" y="2363788"/>
          <p14:tracePt t="26986" x="6596063" y="2363788"/>
          <p14:tracePt t="27003" x="6623050" y="2363788"/>
          <p14:tracePt t="27019" x="6642100" y="2363788"/>
          <p14:tracePt t="27036" x="6669088" y="2363788"/>
          <p14:tracePt t="27053" x="6700838" y="2344738"/>
          <p14:tracePt t="27069" x="6727825" y="2325688"/>
          <p14:tracePt t="27086" x="6759575" y="2292350"/>
          <p14:tracePt t="27103" x="6792913" y="2266950"/>
          <p14:tracePt t="27120" x="6832600" y="2220913"/>
          <p14:tracePt t="27136" x="6864350" y="2174875"/>
          <p14:tracePt t="27153" x="6891338" y="2122488"/>
          <p14:tracePt t="27169" x="6904038" y="2076450"/>
          <p14:tracePt t="27186" x="6904038" y="2038350"/>
          <p14:tracePt t="27203" x="6904038" y="1998663"/>
          <p14:tracePt t="27220" x="6877050" y="1946275"/>
          <p14:tracePt t="27236" x="6864350" y="1920875"/>
          <p14:tracePt t="27253" x="6851650" y="1893888"/>
          <p14:tracePt t="27270" x="6824663" y="1881188"/>
          <p14:tracePt t="27286" x="6773863" y="1868488"/>
          <p14:tracePt t="27303" x="6700838" y="1868488"/>
          <p14:tracePt t="27320" x="6616700" y="1868488"/>
          <p14:tracePt t="27337" x="6518275" y="1874838"/>
          <p14:tracePt t="27354" x="6413500" y="1881188"/>
          <p14:tracePt t="27371" x="6323013" y="1881188"/>
          <p14:tracePt t="27388" x="6249988" y="1887538"/>
          <p14:tracePt t="27404" x="6184900" y="1912938"/>
          <p14:tracePt t="27421" x="6138863" y="1946275"/>
          <p14:tracePt t="27438" x="6048375" y="2051050"/>
          <p14:tracePt t="27453" x="6008688" y="2128838"/>
          <p14:tracePt t="27470" x="5989638" y="2181225"/>
          <p14:tracePt t="27487" x="5989638" y="2214563"/>
          <p14:tracePt t="27503" x="5989638" y="2233613"/>
          <p14:tracePt t="27520" x="6015038" y="2266950"/>
          <p14:tracePt t="27537" x="6042025" y="2279650"/>
          <p14:tracePt t="27553" x="6067425" y="2292350"/>
          <p14:tracePt t="27570" x="6088063" y="2292350"/>
          <p14:tracePt t="27587" x="6094413" y="2292350"/>
          <p14:tracePt t="27603" x="6107113" y="2292350"/>
          <p14:tracePt t="27830" x="6100763" y="2292350"/>
          <p14:tracePt t="27838" x="6094413" y="2292350"/>
          <p14:tracePt t="27846" x="6067425" y="2298700"/>
          <p14:tracePt t="27854" x="6042025" y="2311400"/>
          <p14:tracePt t="27859" x="6002338" y="2332038"/>
          <p14:tracePt t="27871" x="5949950" y="2351088"/>
          <p14:tracePt t="27888" x="5910263" y="2357438"/>
          <p14:tracePt t="27905" x="5878513" y="2370138"/>
          <p14:tracePt t="27921" x="5845175" y="2378075"/>
          <p14:tracePt t="27938" x="5826125" y="2390775"/>
          <p14:tracePt t="27955" x="5807075" y="2397125"/>
          <p14:tracePt t="27971" x="5786438" y="2409825"/>
          <p14:tracePt t="27987" x="5754688" y="2422525"/>
          <p14:tracePt t="28004" x="5721350" y="2430463"/>
          <p14:tracePt t="28021" x="5662613" y="2462213"/>
          <p14:tracePt t="28037" x="5616575" y="2495550"/>
          <p14:tracePt t="28054" x="5570538" y="2527300"/>
          <p14:tracePt t="28071" x="5519738" y="2566988"/>
          <p14:tracePt t="28087" x="5461000" y="2619375"/>
          <p14:tracePt t="28104" x="5402263" y="2678113"/>
          <p14:tracePt t="28121" x="5316538" y="2743200"/>
          <p14:tracePt t="28138" x="5232400" y="2827338"/>
          <p14:tracePt t="28154" x="5133975" y="2932113"/>
          <p14:tracePt t="28171" x="5010150" y="3049588"/>
          <p14:tracePt t="28188" x="4884738" y="3181350"/>
          <p14:tracePt t="28204" x="4729163" y="3344863"/>
          <p14:tracePt t="28221" x="4656138" y="3422650"/>
          <p14:tracePt t="28238" x="4611688" y="3494088"/>
          <p14:tracePt t="28254" x="4584700" y="3559175"/>
          <p14:tracePt t="28271" x="4578350" y="3651250"/>
          <p14:tracePt t="28288" x="4572000" y="3703638"/>
          <p14:tracePt t="28304" x="4559300" y="3729038"/>
          <p14:tracePt t="28321" x="4559300" y="3735388"/>
          <p14:tracePt t="28373" x="4559300" y="3741738"/>
          <p14:tracePt t="28381" x="4552950" y="3749675"/>
          <p14:tracePt t="28389" x="4546600" y="3768725"/>
          <p14:tracePt t="28389" x="4525963" y="3814763"/>
          <p14:tracePt t="28405" x="4494213" y="3957638"/>
          <p14:tracePt t="28421" x="4467225" y="4056063"/>
          <p14:tracePt t="28438" x="4441825" y="4154488"/>
          <p14:tracePt t="28455" x="4421188" y="4259263"/>
          <p14:tracePt t="28471" x="4383088" y="4362450"/>
          <p14:tracePt t="28488" x="4337050" y="4460875"/>
          <p14:tracePt t="28505" x="4291013" y="4565650"/>
          <p14:tracePt t="28521" x="4238625" y="4670425"/>
          <p14:tracePt t="28538" x="4186238" y="4760913"/>
          <p14:tracePt t="28555" x="4148138" y="4826000"/>
          <p14:tracePt t="28571" x="4127500" y="4878388"/>
          <p14:tracePt t="28588" x="4108450" y="4905375"/>
          <p14:tracePt t="28605" x="4108450" y="4911725"/>
          <p14:tracePt t="28725" x="4102100" y="4911725"/>
          <p14:tracePt t="28765" x="4102100" y="4918075"/>
          <p14:tracePt t="28789" x="4095750" y="4924425"/>
          <p14:tracePt t="28797" x="4089400" y="4937125"/>
          <p14:tracePt t="28805" x="4089400" y="4951413"/>
          <p14:tracePt t="28815" x="4089400" y="4957763"/>
          <p14:tracePt t="28822" x="4089400" y="4945063"/>
          <p14:tracePt t="28838" x="4075113" y="4930775"/>
          <p14:tracePt t="29214" x="4075113" y="4924425"/>
          <p14:tracePt t="29230" x="4068763" y="4918075"/>
          <p14:tracePt t="29262" x="4075113" y="4918075"/>
          <p14:tracePt t="29286" x="4081463" y="4911725"/>
          <p14:tracePt t="29318" x="4081463" y="4905375"/>
          <p14:tracePt t="29894" x="4068763" y="4905375"/>
          <p14:tracePt t="29902" x="4062413" y="4905375"/>
          <p14:tracePt t="29910" x="4056063" y="4899025"/>
          <p14:tracePt t="29918" x="4049713" y="4899025"/>
          <p14:tracePt t="29950" x="4043363" y="4899025"/>
          <p14:tracePt t="29958" x="4037013" y="4899025"/>
          <p14:tracePt t="29966" x="4022725" y="4899025"/>
          <p14:tracePt t="29975" x="4003675" y="4892675"/>
          <p14:tracePt t="29991" x="3990975" y="4884738"/>
          <p14:tracePt t="30008" x="3984625" y="4884738"/>
          <p14:tracePt t="30158" x="3990975" y="4884738"/>
          <p14:tracePt t="30182" x="3997325" y="4884738"/>
          <p14:tracePt t="30198" x="4010025" y="4884738"/>
          <p14:tracePt t="30202" x="4010025" y="4878388"/>
          <p14:tracePt t="30208" x="4030663" y="4872038"/>
          <p14:tracePt t="30225" x="4043363" y="4872038"/>
          <p14:tracePt t="30242" x="4062413" y="4852988"/>
          <p14:tracePt t="30258" x="4075113" y="4840288"/>
          <p14:tracePt t="30275" x="4095750" y="4819650"/>
          <p14:tracePt t="30292" x="4114800" y="4800600"/>
          <p14:tracePt t="30308" x="4121150" y="4781550"/>
          <p14:tracePt t="30325" x="4121150" y="4760913"/>
          <p14:tracePt t="30342" x="4102100" y="4722813"/>
          <p14:tracePt t="30358" x="4049713" y="4670425"/>
          <p14:tracePt t="30375" x="3951288" y="4637088"/>
          <p14:tracePt t="30392" x="3794125" y="4597400"/>
          <p14:tracePt t="30408" x="3624263" y="4584700"/>
          <p14:tracePt t="30425" x="3395663" y="4578350"/>
          <p14:tracePt t="30442" x="3089275" y="4572000"/>
          <p14:tracePt t="30458" x="2854325" y="4572000"/>
          <p14:tracePt t="30475" x="2684463" y="4572000"/>
          <p14:tracePt t="30492" x="2606675" y="4559300"/>
          <p14:tracePt t="30509" x="2554288" y="4552950"/>
          <p14:tracePt t="30525" x="2533650" y="4538663"/>
          <p14:tracePt t="30542" x="2520950" y="4532313"/>
          <p14:tracePt t="30559" x="2501900" y="4519613"/>
          <p14:tracePt t="30575" x="2489200" y="4519613"/>
          <p14:tracePt t="30592" x="2481263" y="4513263"/>
          <p14:tracePt t="30609" x="2455863" y="4506913"/>
          <p14:tracePt t="30625" x="2422525" y="4506913"/>
          <p14:tracePt t="30642" x="2378075" y="4506913"/>
          <p14:tracePt t="30659" x="2344738" y="4506913"/>
          <p14:tracePt t="30676" x="2305050" y="4506913"/>
          <p14:tracePt t="30692" x="2298700" y="4506913"/>
          <p14:tracePt t="30982" x="2305050" y="4506913"/>
          <p14:tracePt t="30991" x="2338388" y="4506913"/>
          <p14:tracePt t="30998" x="2378075" y="4519613"/>
          <p14:tracePt t="31006" x="2430463" y="4525963"/>
          <p14:tracePt t="31014" x="2554288" y="4538663"/>
          <p14:tracePt t="31027" x="2684463" y="4546600"/>
          <p14:tracePt t="31043" x="2854325" y="4552950"/>
          <p14:tracePt t="31059" x="3005138" y="4552950"/>
          <p14:tracePt t="31076" x="3128963" y="4552950"/>
          <p14:tracePt t="31093" x="3206750" y="4552950"/>
          <p14:tracePt t="31109" x="3252788" y="4552950"/>
          <p14:tracePt t="31326" x="3240088" y="4552950"/>
          <p14:tracePt t="31341" x="3213100" y="4559300"/>
          <p14:tracePt t="31342" x="3167063" y="4572000"/>
          <p14:tracePt t="31350" x="3036888" y="4611688"/>
          <p14:tracePt t="31360" x="2873375" y="4670425"/>
          <p14:tracePt t="31376" x="2678113" y="4729163"/>
          <p14:tracePt t="31393" x="2508250" y="4800600"/>
          <p14:tracePt t="31410" x="2344738" y="4846638"/>
          <p14:tracePt t="31426" x="2227263" y="4899025"/>
          <p14:tracePt t="31443" x="2116138" y="4937125"/>
          <p14:tracePt t="31460" x="2024063" y="4995863"/>
          <p14:tracePt t="31477" x="1927225" y="5035550"/>
          <p14:tracePt t="31493" x="1835150" y="5075238"/>
          <p14:tracePt t="31510" x="1776413" y="5087938"/>
          <p14:tracePt t="31527" x="1711325" y="5094288"/>
          <p14:tracePt t="31543" x="1658938" y="5100638"/>
          <p14:tracePt t="31560" x="1600200" y="5100638"/>
          <p14:tracePt t="31577" x="1574800" y="5106988"/>
          <p14:tracePt t="31593" x="1535113" y="5113338"/>
          <p14:tracePt t="31610" x="1501775" y="5113338"/>
          <p14:tracePt t="31627" x="1482725" y="5133975"/>
          <p14:tracePt t="31643" x="1470025" y="5140325"/>
          <p14:tracePt t="31660" x="1463675" y="5153025"/>
          <p14:tracePt t="31766" x="1482725" y="5146675"/>
          <p14:tracePt t="31774" x="1501775" y="5133975"/>
          <p14:tracePt t="31782" x="1541463" y="5121275"/>
          <p14:tracePt t="31794" x="1566863" y="5106988"/>
          <p14:tracePt t="31794" x="1625600" y="5087938"/>
          <p14:tracePt t="31810" x="1658938" y="5062538"/>
          <p14:tracePt t="31827" x="1692275" y="5041900"/>
          <p14:tracePt t="31844" x="1698625" y="5022850"/>
          <p14:tracePt t="31861" x="1677988" y="5003800"/>
          <p14:tracePt t="31877" x="1633538" y="4957763"/>
          <p14:tracePt t="31894" x="1574800" y="4918075"/>
          <p14:tracePt t="31910" x="1516063" y="4892675"/>
          <p14:tracePt t="31927" x="1436688" y="4872038"/>
          <p14:tracePt t="31944" x="1377950" y="4872038"/>
          <p14:tracePt t="31961" x="1312863" y="4872038"/>
          <p14:tracePt t="31977" x="1260475" y="4865688"/>
          <p14:tracePt t="31994" x="1214438" y="4865688"/>
          <p14:tracePt t="32011" x="1189038" y="4865688"/>
          <p14:tracePt t="32027" x="1168400" y="4865688"/>
          <p14:tracePt t="32044" x="1136650" y="4865688"/>
          <p14:tracePt t="32061" x="1096963" y="4872038"/>
          <p14:tracePt t="32077" x="1044575" y="4918075"/>
          <p14:tracePt t="32094" x="992188" y="4964113"/>
          <p14:tracePt t="32111" x="954088" y="5010150"/>
          <p14:tracePt t="32127" x="933450" y="5075238"/>
          <p14:tracePt t="32144" x="914400" y="5113338"/>
          <p14:tracePt t="32161" x="920750" y="5165725"/>
          <p14:tracePt t="32178" x="933450" y="5199063"/>
          <p14:tracePt t="32195" x="954088" y="5224463"/>
          <p14:tracePt t="32211" x="1006475" y="5238750"/>
          <p14:tracePt t="32228" x="1077913" y="5251450"/>
          <p14:tracePt t="32244" x="1162050" y="5251450"/>
          <p14:tracePt t="32261" x="1227138" y="5251450"/>
          <p14:tracePt t="32278" x="1300163" y="5245100"/>
          <p14:tracePt t="32294" x="1312863" y="5232400"/>
          <p14:tracePt t="32311" x="1319213" y="5218113"/>
          <p14:tracePt t="32328" x="1319213" y="5211763"/>
          <p14:tracePt t="32606" x="1346200" y="5211763"/>
          <p14:tracePt t="32614" x="1377950" y="5199063"/>
          <p14:tracePt t="32622" x="1423988" y="5180013"/>
          <p14:tracePt t="32630" x="1482725" y="5159375"/>
          <p14:tracePt t="32638" x="1554163" y="5133975"/>
          <p14:tracePt t="32645" x="1724025" y="5087938"/>
          <p14:tracePt t="32662" x="2090738" y="5041900"/>
          <p14:tracePt t="32678" x="2363788" y="5035550"/>
          <p14:tracePt t="32695" x="2632075" y="5035550"/>
          <p14:tracePt t="32712" x="2965450" y="5010150"/>
          <p14:tracePt t="32728" x="3265488" y="4976813"/>
          <p14:tracePt t="32745" x="3494088" y="4945063"/>
          <p14:tracePt t="32762" x="3716338" y="4945063"/>
          <p14:tracePt t="32778" x="3892550" y="4945063"/>
          <p14:tracePt t="32795" x="4068763" y="4937125"/>
          <p14:tracePt t="32812" x="4238625" y="4937125"/>
          <p14:tracePt t="32828" x="4427538" y="4937125"/>
          <p14:tracePt t="32845" x="4695825" y="4937125"/>
          <p14:tracePt t="32862" x="4865688" y="4930775"/>
          <p14:tracePt t="32879" x="5048250" y="4924425"/>
          <p14:tracePt t="32895" x="5218113" y="4924425"/>
          <p14:tracePt t="32912" x="5427663" y="4911725"/>
          <p14:tracePt t="32929" x="5603875" y="4911725"/>
          <p14:tracePt t="32945" x="5754688" y="4892675"/>
          <p14:tracePt t="32962" x="5878513" y="4878388"/>
          <p14:tracePt t="32979" x="6002338" y="4846638"/>
          <p14:tracePt t="32995" x="6080125" y="4819650"/>
          <p14:tracePt t="33012" x="6146800" y="4787900"/>
          <p14:tracePt t="33029" x="6184900" y="4767263"/>
          <p14:tracePt t="33046" x="6224588" y="4748213"/>
          <p14:tracePt t="33062" x="6230938" y="4748213"/>
          <p14:tracePt t="33079" x="6243638" y="4741863"/>
          <p14:tracePt t="33095" x="6270625" y="4722813"/>
          <p14:tracePt t="33112" x="6302375" y="4695825"/>
          <p14:tracePt t="33129" x="6348413" y="4637088"/>
          <p14:tracePt t="33146" x="6413500" y="4584700"/>
          <p14:tracePt t="33162" x="6484938" y="4546600"/>
          <p14:tracePt t="33179" x="6545263" y="4506913"/>
          <p14:tracePt t="33196" x="6589713" y="4479925"/>
          <p14:tracePt t="33213" x="6610350" y="4473575"/>
          <p14:tracePt t="33229" x="6629400" y="4473575"/>
          <p14:tracePt t="33278" x="6635750" y="4467225"/>
          <p14:tracePt t="33286" x="6642100" y="4467225"/>
          <p14:tracePt t="33296" x="6654800" y="4460875"/>
          <p14:tracePt t="33302" x="6681788" y="4460875"/>
          <p14:tracePt t="33313" x="6721475" y="4454525"/>
          <p14:tracePt t="33329" x="6746875" y="4454525"/>
          <p14:tracePt t="33346" x="6759575" y="4454525"/>
          <p14:tracePt t="33363" x="6765925" y="4454525"/>
          <p14:tracePt t="34229" x="6759575" y="4454525"/>
          <p14:tracePt t="34246" x="6753225" y="4454525"/>
          <p14:tracePt t="34270" x="6746875" y="4454525"/>
          <p14:tracePt t="34278" x="6734175" y="4454525"/>
          <p14:tracePt t="34286" x="6721475" y="4460875"/>
          <p14:tracePt t="34302" x="6707188" y="4467225"/>
          <p14:tracePt t="34314" x="6694488" y="4467225"/>
          <p14:tracePt t="34318" x="6669088" y="4479925"/>
          <p14:tracePt t="34331" x="6629400" y="4487863"/>
          <p14:tracePt t="34347" x="6583363" y="4500563"/>
          <p14:tracePt t="34364" x="6524625" y="4513263"/>
          <p14:tracePt t="34381" x="6453188" y="4519613"/>
          <p14:tracePt t="34397" x="6329363" y="4532313"/>
          <p14:tracePt t="34414" x="6237288" y="4546600"/>
          <p14:tracePt t="34431" x="6126163" y="4552950"/>
          <p14:tracePt t="34447" x="6048375" y="4565650"/>
          <p14:tracePt t="34464" x="5937250" y="4578350"/>
          <p14:tracePt t="34481" x="5819775" y="4597400"/>
          <p14:tracePt t="34498" x="5681663" y="4605338"/>
          <p14:tracePt t="34514" x="5532438" y="4624388"/>
          <p14:tracePt t="34531" x="5402263" y="4649788"/>
          <p14:tracePt t="34548" x="5232400" y="4676775"/>
          <p14:tracePt t="34564" x="5094288" y="4722813"/>
          <p14:tracePt t="34581" x="4806950" y="4741863"/>
          <p14:tracePt t="34598" x="4597400" y="4775200"/>
          <p14:tracePt t="34614" x="4395788" y="4800600"/>
          <p14:tracePt t="34631" x="4206875" y="4840288"/>
          <p14:tracePt t="34648" x="4043363" y="4865688"/>
          <p14:tracePt t="34664" x="3932238" y="4884738"/>
          <p14:tracePt t="34681" x="3867150" y="4899025"/>
          <p14:tracePt t="34698" x="3821113" y="4911725"/>
          <p14:tracePt t="34715" x="3808413" y="4911725"/>
          <p14:tracePt t="35022" x="3802063" y="4911725"/>
          <p14:tracePt t="35038" x="3794125" y="4911725"/>
          <p14:tracePt t="35062" x="3787775" y="4911725"/>
          <p14:tracePt t="35078" x="3781425" y="4911725"/>
          <p14:tracePt t="35078" x="3775075" y="4911725"/>
          <p14:tracePt t="35094" x="3775075" y="4918075"/>
          <p14:tracePt t="35102" x="3762375" y="4918075"/>
          <p14:tracePt t="35115" x="3749675" y="4918075"/>
          <p14:tracePt t="35118" x="3703638" y="4918075"/>
          <p14:tracePt t="35132" x="3663950" y="4918075"/>
          <p14:tracePt t="35148" x="3624263" y="4918075"/>
          <p14:tracePt t="35165" x="3573463" y="4924425"/>
          <p14:tracePt t="35182" x="3552825" y="4924425"/>
          <p14:tracePt t="35199" x="3533775" y="4924425"/>
          <p14:tracePt t="35215" x="3533775" y="4930775"/>
          <p14:tracePt t="35694" x="3527425" y="4930775"/>
          <p14:tracePt t="35710" x="3527425" y="4937125"/>
          <p14:tracePt t="35742" x="3513138" y="4945063"/>
          <p14:tracePt t="35750" x="3487738" y="4957763"/>
          <p14:tracePt t="35758" x="3468688" y="4970463"/>
          <p14:tracePt t="35766" x="3448050" y="4983163"/>
          <p14:tracePt t="35774" x="3429000" y="4995863"/>
          <p14:tracePt t="35838" x="3441700" y="4983163"/>
          <p14:tracePt t="35846" x="3475038" y="4970463"/>
          <p14:tracePt t="35854" x="3513138" y="4951413"/>
          <p14:tracePt t="35862" x="3552825" y="4937125"/>
          <p14:tracePt t="35870" x="3638550" y="4911725"/>
          <p14:tracePt t="35883" x="3697288" y="4892675"/>
          <p14:tracePt t="35899" x="3722688" y="4884738"/>
          <p14:tracePt t="35942" x="3716338" y="4884738"/>
          <p14:tracePt t="35974" x="3709988" y="4892675"/>
          <p14:tracePt t="35982" x="3697288" y="4899025"/>
          <p14:tracePt t="35990" x="3690938" y="4911725"/>
          <p14:tracePt t="35998" x="3676650" y="4924425"/>
          <p14:tracePt t="36006" x="3644900" y="4957763"/>
          <p14:tracePt t="36017" x="3611563" y="4983163"/>
          <p14:tracePt t="36033" x="3598863" y="4995863"/>
          <p14:tracePt t="36110" x="3598863" y="4989513"/>
          <p14:tracePt t="36118" x="3598863" y="4983163"/>
          <p14:tracePt t="36126" x="3605213" y="4976813"/>
          <p14:tracePt t="36134" x="3624263" y="4970463"/>
          <p14:tracePt t="36134" x="3632200" y="4964113"/>
          <p14:tracePt t="36142" x="3638550" y="4957763"/>
          <p14:tracePt t="36150" x="3644900" y="4957763"/>
          <p14:tracePt t="36550" x="3638550" y="4957763"/>
          <p14:tracePt t="36582" x="3632200" y="4957763"/>
          <p14:tracePt t="36598" x="3632200" y="4964113"/>
          <p14:tracePt t="36638" x="3624263" y="4964113"/>
          <p14:tracePt t="36949" x="3611563" y="4970463"/>
          <p14:tracePt t="36958" x="3605213" y="4976813"/>
          <p14:tracePt t="36966" x="3598863" y="4983163"/>
          <p14:tracePt t="36968" x="3592513" y="4989513"/>
          <p14:tracePt t="36985" x="3579813" y="4995863"/>
          <p14:tracePt t="37022" x="3573463" y="4995863"/>
          <p14:tracePt t="37038" x="3573463" y="5003800"/>
          <p14:tracePt t="37293" x="3565525" y="5016500"/>
          <p14:tracePt t="37301" x="3559175" y="5022850"/>
          <p14:tracePt t="37308" x="3559175" y="5029200"/>
          <p14:tracePt t="37317" x="3552825" y="5035550"/>
          <p14:tracePt t="37323" x="3546475" y="5048250"/>
          <p14:tracePt t="37389" x="3540125" y="5048250"/>
          <p14:tracePt t="37395" x="3540125" y="5041900"/>
          <p14:tracePt t="37405" x="3546475" y="5035550"/>
          <p14:tracePt t="37417" x="3565525" y="5010150"/>
          <p14:tracePt t="37421" x="3586163" y="4976813"/>
          <p14:tracePt t="37434" x="3592513" y="4951413"/>
          <p14:tracePt t="37451" x="3592513" y="4937125"/>
          <p14:tracePt t="37468" x="3592513" y="4930775"/>
          <p14:tracePt t="37484" x="3592513" y="4918075"/>
          <p14:tracePt t="37501" x="3579813" y="4918075"/>
          <p14:tracePt t="37517" x="3573463" y="4911725"/>
          <p14:tracePt t="37534" x="3559175" y="4911725"/>
          <p14:tracePt t="37551" x="3540125" y="4905375"/>
          <p14:tracePt t="37568" x="3513138" y="4899025"/>
          <p14:tracePt t="37584" x="3494088" y="4899025"/>
          <p14:tracePt t="37602" x="3481388" y="4892675"/>
          <p14:tracePt t="37619" x="3481388" y="4884738"/>
          <p14:tracePt t="37635" x="3475038" y="4884738"/>
          <p14:tracePt t="37694" x="3468688" y="4884738"/>
          <p14:tracePt t="37718" x="3462338" y="4884738"/>
          <p14:tracePt t="37765" x="3454400" y="4884738"/>
          <p14:tracePt t="37790" x="3448050" y="4884738"/>
          <p14:tracePt t="37805" x="3441700" y="4884738"/>
          <p14:tracePt t="37836" x="3435350" y="4884738"/>
          <p14:tracePt t="37854" x="3422650" y="4884738"/>
          <p14:tracePt t="37870" x="3409950" y="4884738"/>
          <p14:tracePt t="37870" x="3389313" y="4884738"/>
          <p14:tracePt t="37885" x="3376613" y="4884738"/>
          <p14:tracePt t="37901" x="3351213" y="4884738"/>
          <p14:tracePt t="37919" x="3336925" y="4892675"/>
          <p14:tracePt t="37936" x="3324225" y="4892675"/>
          <p14:tracePt t="37952" x="3305175" y="4899025"/>
          <p14:tracePt t="37969" x="3305175" y="4905375"/>
          <p14:tracePt t="37986" x="3298825" y="4918075"/>
          <p14:tracePt t="38003" x="3278188" y="4930775"/>
          <p14:tracePt t="38019" x="3278188" y="4945063"/>
          <p14:tracePt t="38036" x="3271838" y="4951413"/>
          <p14:tracePt t="38053" x="3271838" y="4957763"/>
          <p14:tracePt t="38069" x="3265488" y="4983163"/>
          <p14:tracePt t="38086" x="3259138" y="4995863"/>
          <p14:tracePt t="38103" x="3259138" y="5010150"/>
          <p14:tracePt t="38119" x="3259138" y="5022850"/>
          <p14:tracePt t="38136" x="3259138" y="5035550"/>
          <p14:tracePt t="38153" x="3259138" y="5041900"/>
          <p14:tracePt t="38169" x="3259138" y="5062538"/>
          <p14:tracePt t="38186" x="3271838" y="5075238"/>
          <p14:tracePt t="38203" x="3278188" y="5081588"/>
          <p14:tracePt t="38219" x="3292475" y="5087938"/>
          <p14:tracePt t="38236" x="3298825" y="5100638"/>
          <p14:tracePt t="38253" x="3324225" y="5100638"/>
          <p14:tracePt t="38270" x="3336925" y="5106988"/>
          <p14:tracePt t="38286" x="3357563" y="5121275"/>
          <p14:tracePt t="38303" x="3376613" y="5127625"/>
          <p14:tracePt t="38320" x="3409950" y="5133975"/>
          <p14:tracePt t="38336" x="3454400" y="5140325"/>
          <p14:tracePt t="38353" x="3521075" y="5140325"/>
          <p14:tracePt t="38370" x="3573463" y="5140325"/>
          <p14:tracePt t="38386" x="3617913" y="5140325"/>
          <p14:tracePt t="38403" x="3638550" y="5140325"/>
          <p14:tracePt t="38420" x="3644900" y="5133975"/>
          <p14:tracePt t="38436" x="3651250" y="5113338"/>
          <p14:tracePt t="38453" x="3663950" y="5087938"/>
          <p14:tracePt t="38470" x="3663950" y="5075238"/>
          <p14:tracePt t="38487" x="3670300" y="5068888"/>
          <p14:tracePt t="38503" x="3670300" y="5041900"/>
          <p14:tracePt t="38520" x="3670300" y="5035550"/>
          <p14:tracePt t="38537" x="3670300" y="5016500"/>
          <p14:tracePt t="38553" x="3651250" y="4989513"/>
          <p14:tracePt t="38570" x="3638550" y="4964113"/>
          <p14:tracePt t="38587" x="3624263" y="4945063"/>
          <p14:tracePt t="38603" x="3617913" y="4930775"/>
          <p14:tracePt t="38620" x="3605213" y="4918075"/>
          <p14:tracePt t="38637" x="3579813" y="4892675"/>
          <p14:tracePt t="38654" x="3559175" y="4884738"/>
          <p14:tracePt t="38670" x="3552825" y="4872038"/>
          <p14:tracePt t="38709" x="3546475" y="4872038"/>
          <p14:tracePt t="38733" x="3540125" y="4872038"/>
          <p14:tracePt t="38853" x="3540125" y="4878388"/>
          <p14:tracePt t="39444" x="3546475" y="4878388"/>
          <p14:tracePt t="39468" x="3552825" y="4878388"/>
          <p14:tracePt t="39476" x="3559175" y="4878388"/>
          <p14:tracePt t="39484" x="3565525" y="4878388"/>
          <p14:tracePt t="39492" x="3579813" y="4884738"/>
          <p14:tracePt t="39507" x="3586163" y="4884738"/>
          <p14:tracePt t="39520" x="3592513" y="4884738"/>
          <p14:tracePt t="39537" x="3605213" y="4884738"/>
          <p14:tracePt t="39554" x="3624263" y="4884738"/>
          <p14:tracePt t="39570" x="3651250" y="4878388"/>
          <p14:tracePt t="39587" x="3663950" y="4878388"/>
          <p14:tracePt t="39604" x="3683000" y="4878388"/>
          <p14:tracePt t="39621" x="3697288" y="4878388"/>
          <p14:tracePt t="39980" x="3703638" y="4878388"/>
          <p14:tracePt t="39988" x="3709988" y="4878388"/>
          <p14:tracePt t="39996" x="3729038" y="4878388"/>
          <p14:tracePt t="40005" x="3741738" y="4884738"/>
          <p14:tracePt t="40021" x="3756025" y="4884738"/>
          <p14:tracePt t="40038" x="3768725" y="4892675"/>
          <p14:tracePt t="40054" x="3781425" y="4892675"/>
          <p14:tracePt t="40071" x="3787775" y="4892675"/>
          <p14:tracePt t="40088" x="3794125" y="4899025"/>
          <p14:tracePt t="40104" x="3802063" y="4899025"/>
          <p14:tracePt t="40121" x="3808413" y="4905375"/>
          <p14:tracePt t="40138" x="3814763" y="4905375"/>
          <p14:tracePt t="40154" x="3821113" y="4905375"/>
          <p14:tracePt t="40171" x="3827463" y="4911725"/>
          <p14:tracePt t="40228" x="3833813" y="4918075"/>
          <p14:tracePt t="40244" x="3833813" y="4930775"/>
          <p14:tracePt t="40252" x="3821113" y="4930775"/>
          <p14:tracePt t="40260" x="3814763" y="4945063"/>
          <p14:tracePt t="40276" x="3808413" y="4945063"/>
          <p14:tracePt t="40288" x="3808413" y="4951413"/>
          <p14:tracePt t="40292" x="3802063" y="4951413"/>
          <p14:tracePt t="40364" x="3794125" y="4951413"/>
          <p14:tracePt t="40404" x="3787775" y="4951413"/>
          <p14:tracePt t="40460" x="3781425" y="4951413"/>
          <p14:tracePt t="41348" x="3781425" y="4957763"/>
          <p14:tracePt t="41356" x="3781425" y="4964113"/>
          <p14:tracePt t="41364" x="3781425" y="4970463"/>
          <p14:tracePt t="41372" x="3787775" y="4970463"/>
          <p14:tracePt t="41412" x="3787775" y="4976813"/>
          <p14:tracePt t="41772" x="3794125" y="4976813"/>
          <p14:tracePt t="41860" x="3794125" y="4970463"/>
          <p14:tracePt t="41868" x="3802063" y="4970463"/>
          <p14:tracePt t="41880" x="3808413" y="4970463"/>
          <p14:tracePt t="41900" x="3814763" y="4970463"/>
          <p14:tracePt t="41940" x="3821113" y="4970463"/>
          <p14:tracePt t="41964" x="3827463" y="4970463"/>
          <p14:tracePt t="42508" x="3840163" y="4970463"/>
          <p14:tracePt t="42516" x="3846513" y="4970463"/>
          <p14:tracePt t="42524" x="3852863" y="4970463"/>
          <p14:tracePt t="42541" x="3879850" y="4970463"/>
          <p14:tracePt t="42558" x="3905250" y="4970463"/>
          <p14:tracePt t="42558" x="3919538" y="4970463"/>
          <p14:tracePt t="42575" x="3932238" y="4970463"/>
          <p14:tracePt t="42591" x="3938588" y="4976813"/>
          <p14:tracePt t="42608" x="3944938" y="4976813"/>
          <p14:tracePt t="42625" x="3957638" y="4976813"/>
          <p14:tracePt t="42641" x="3984625" y="4983163"/>
          <p14:tracePt t="42658" x="4010025" y="4989513"/>
          <p14:tracePt t="42675" x="4037013" y="4989513"/>
          <p14:tracePt t="42691" x="4043363" y="4989513"/>
          <p14:tracePt t="42836" x="4049713" y="4989513"/>
          <p14:tracePt t="42876" x="4056063" y="4989513"/>
          <p14:tracePt t="42892" x="4068763" y="4989513"/>
          <p14:tracePt t="42900" x="4108450" y="4989513"/>
          <p14:tracePt t="42909" x="4160838" y="4983163"/>
          <p14:tracePt t="42925" x="4219575" y="4964113"/>
          <p14:tracePt t="42942" x="4284663" y="4964113"/>
          <p14:tracePt t="42959" x="4337050" y="4957763"/>
          <p14:tracePt t="42975" x="4383088" y="4957763"/>
          <p14:tracePt t="42992" x="4421188" y="4957763"/>
          <p14:tracePt t="43009" x="4435475" y="4957763"/>
          <p14:tracePt t="43228" x="4448175" y="4957763"/>
          <p14:tracePt t="43235" x="4454525" y="4951413"/>
          <p14:tracePt t="43244" x="4467225" y="4937125"/>
          <p14:tracePt t="43259" x="4487863" y="4937125"/>
          <p14:tracePt t="43260" x="4532313" y="4930775"/>
          <p14:tracePt t="43276" x="4637088" y="4911725"/>
          <p14:tracePt t="43292" x="4689475" y="4905375"/>
          <p14:tracePt t="43309" x="4722813" y="4905375"/>
          <p14:tracePt t="43326" x="4741863" y="4905375"/>
          <p14:tracePt t="43343" x="4760913" y="4905375"/>
          <p14:tracePt t="44084" x="4767263" y="4905375"/>
          <p14:tracePt t="44092" x="4775200" y="4905375"/>
          <p14:tracePt t="44100" x="4781550" y="4905375"/>
          <p14:tracePt t="44108" x="4787900" y="4905375"/>
          <p14:tracePt t="44127" x="4794250" y="4905375"/>
          <p14:tracePt t="44127" x="4800600" y="4905375"/>
          <p14:tracePt t="44144" x="4806950" y="4905375"/>
          <p14:tracePt t="44160" x="4819650" y="4905375"/>
          <p14:tracePt t="44177" x="4840288" y="4905375"/>
          <p14:tracePt t="44195" x="4859338" y="4905375"/>
          <p14:tracePt t="44211" x="4878388" y="4905375"/>
          <p14:tracePt t="44227" x="4905375" y="4905375"/>
          <p14:tracePt t="44244" x="4937125" y="4905375"/>
          <p14:tracePt t="44260" x="4945063" y="4905375"/>
          <p14:tracePt t="44277" x="4957763" y="4905375"/>
          <p14:tracePt t="44444" x="4964113" y="4905375"/>
          <p14:tracePt t="44460" x="4976813" y="4905375"/>
          <p14:tracePt t="44484" x="4983163" y="4905375"/>
          <p14:tracePt t="44492" x="4989513" y="4905375"/>
          <p14:tracePt t="44500" x="4995863" y="4905375"/>
          <p14:tracePt t="44508" x="5003800" y="4905375"/>
          <p14:tracePt t="44516" x="5022850" y="4905375"/>
          <p14:tracePt t="44527" x="5048250" y="4905375"/>
          <p14:tracePt t="44544" x="5075238" y="4905375"/>
          <p14:tracePt t="44561" x="5087938" y="4905375"/>
          <p14:tracePt t="44577" x="5106988" y="4905375"/>
          <p14:tracePt t="44594" x="5113338" y="4905375"/>
          <p14:tracePt t="44893" x="5121275" y="4905375"/>
          <p14:tracePt t="44909" x="5127625" y="4905375"/>
          <p14:tracePt t="44925" x="5140325" y="4905375"/>
          <p14:tracePt t="44941" x="5146675" y="4905375"/>
          <p14:tracePt t="44957" x="5165725" y="4905375"/>
          <p14:tracePt t="44965" x="5173663" y="4905375"/>
          <p14:tracePt t="44973" x="5186363" y="4905375"/>
          <p14:tracePt t="44986" x="5192713" y="4905375"/>
          <p14:tracePt t="44996" x="5199063" y="4905375"/>
          <p14:tracePt t="45012" x="5211763" y="4905375"/>
          <p14:tracePt t="45029" x="5218113" y="4905375"/>
          <p14:tracePt t="45046" x="5232400" y="4905375"/>
          <p14:tracePt t="45062" x="5238750" y="4905375"/>
          <p14:tracePt t="45079" x="5251450" y="4905375"/>
          <p14:tracePt t="45096" x="5257800" y="4905375"/>
          <p14:tracePt t="46301" x="5251450" y="4905375"/>
          <p14:tracePt t="46533" x="5245100" y="4905375"/>
          <p14:tracePt t="46797" x="5238750" y="4899025"/>
          <p14:tracePt t="46821" x="5238750" y="4892675"/>
          <p14:tracePt t="46861" x="5238750" y="4884738"/>
          <p14:tracePt t="46893" x="5238750" y="4878388"/>
          <p14:tracePt t="46909" x="5232400" y="4878388"/>
          <p14:tracePt t="46933" x="5232400" y="4872038"/>
          <p14:tracePt t="46942" x="5224463" y="4865688"/>
          <p14:tracePt t="46949" x="5218113" y="4865688"/>
          <p14:tracePt t="46949" x="5211763" y="4865688"/>
          <p14:tracePt t="46966" x="5199063" y="4859338"/>
          <p14:tracePt t="46982" x="5192713" y="4859338"/>
          <p14:tracePt t="46999" x="5186363" y="4859338"/>
          <p14:tracePt t="47015" x="5173663" y="4852988"/>
          <p14:tracePt t="47032" x="5159375" y="4852988"/>
          <p14:tracePt t="47049" x="5140325" y="4846638"/>
          <p14:tracePt t="47065" x="5113338" y="4846638"/>
          <p14:tracePt t="47082" x="5081588" y="4840288"/>
          <p14:tracePt t="47099" x="5035550" y="4833938"/>
          <p14:tracePt t="47115" x="5003800" y="4826000"/>
          <p14:tracePt t="47132" x="4976813" y="4826000"/>
          <p14:tracePt t="47149" x="4937125" y="4826000"/>
          <p14:tracePt t="47166" x="4930775" y="4826000"/>
          <p14:tracePt t="47182" x="4911725" y="4826000"/>
          <p14:tracePt t="47199" x="4878388" y="4826000"/>
          <p14:tracePt t="47215" x="4852988" y="4826000"/>
          <p14:tracePt t="47232" x="4813300" y="4826000"/>
          <p14:tracePt t="47249" x="4781550" y="4833938"/>
          <p14:tracePt t="47266" x="4754563" y="4833938"/>
          <p14:tracePt t="47282" x="4741863" y="4840288"/>
          <p14:tracePt t="47299" x="4735513" y="4840288"/>
          <p14:tracePt t="47316" x="4702175" y="4840288"/>
          <p14:tracePt t="47332" x="4664075" y="4852988"/>
          <p14:tracePt t="47349" x="4618038" y="4872038"/>
          <p14:tracePt t="47366" x="4597400" y="4878388"/>
          <p14:tracePt t="47382" x="4572000" y="4892675"/>
          <p14:tracePt t="47399" x="4546600" y="4905375"/>
          <p14:tracePt t="47416" x="4532313" y="4911725"/>
          <p14:tracePt t="47433" x="4525963" y="4911725"/>
          <p14:tracePt t="47449" x="4519613" y="4918075"/>
          <p14:tracePt t="47466" x="4519613" y="4930775"/>
          <p14:tracePt t="47483" x="4513263" y="4945063"/>
          <p14:tracePt t="47499" x="4513263" y="4957763"/>
          <p14:tracePt t="47533" x="4513263" y="4964113"/>
          <p14:tracePt t="48325" x="4506913" y="4964113"/>
          <p14:tracePt t="48677" x="4506913" y="4970463"/>
          <p14:tracePt t="48685" x="4500563" y="4970463"/>
          <p14:tracePt t="48829" x="4494213" y="4970463"/>
          <p14:tracePt t="48845" x="4479925" y="4976813"/>
          <p14:tracePt t="48853" x="4467225" y="4983163"/>
          <p14:tracePt t="48861" x="4454525" y="4983163"/>
          <p14:tracePt t="48869" x="4421188" y="4989513"/>
          <p14:tracePt t="48885" x="4343400" y="5003800"/>
          <p14:tracePt t="48901" x="4291013" y="5016500"/>
          <p14:tracePt t="48918" x="4251325" y="5016500"/>
          <p14:tracePt t="48935" x="4238625" y="5016500"/>
          <p14:tracePt t="48951" x="4225925" y="5016500"/>
          <p14:tracePt t="49165" x="4232275" y="5016500"/>
          <p14:tracePt t="49173" x="4244975" y="5016500"/>
          <p14:tracePt t="49185" x="4259263" y="5016500"/>
          <p14:tracePt t="49185" x="4297363" y="5016500"/>
          <p14:tracePt t="49202" x="4337050" y="5010150"/>
          <p14:tracePt t="49219" x="4368800" y="4995863"/>
          <p14:tracePt t="49235" x="4383088" y="4970463"/>
          <p14:tracePt t="49252" x="4383088" y="4957763"/>
          <p14:tracePt t="49268" x="4362450" y="4930775"/>
          <p14:tracePt t="49285" x="4343400" y="4918075"/>
          <p14:tracePt t="49302" x="4337050" y="4911725"/>
          <p14:tracePt t="49319" x="4310063" y="4905375"/>
          <p14:tracePt t="49335" x="4265613" y="4899025"/>
          <p14:tracePt t="49352" x="4206875" y="4892675"/>
          <p14:tracePt t="49369" x="4148138" y="4892675"/>
          <p14:tracePt t="49385" x="4102100" y="4884738"/>
          <p14:tracePt t="49402" x="4056063" y="4884738"/>
          <p14:tracePt t="49419" x="4016375" y="4884738"/>
          <p14:tracePt t="49435" x="3984625" y="4884738"/>
          <p14:tracePt t="49452" x="3957638" y="4884738"/>
          <p14:tracePt t="49469" x="3919538" y="4884738"/>
          <p14:tracePt t="49485" x="3898900" y="4899025"/>
          <p14:tracePt t="49502" x="3873500" y="4911725"/>
          <p14:tracePt t="49519" x="3852863" y="4930775"/>
          <p14:tracePt t="49535" x="3827463" y="4951413"/>
          <p14:tracePt t="49552" x="3814763" y="4970463"/>
          <p14:tracePt t="49569" x="3808413" y="4995863"/>
          <p14:tracePt t="49586" x="3802063" y="5016500"/>
          <p14:tracePt t="49602" x="3802063" y="5035550"/>
          <p14:tracePt t="49619" x="3808413" y="5041900"/>
          <p14:tracePt t="49636" x="3821113" y="5062538"/>
          <p14:tracePt t="49652" x="3840163" y="5068888"/>
          <p14:tracePt t="49669" x="3867150" y="5075238"/>
          <p14:tracePt t="49686" x="3898900" y="5075238"/>
          <p14:tracePt t="49702" x="3938588" y="5075238"/>
          <p14:tracePt t="49719" x="3984625" y="5075238"/>
          <p14:tracePt t="49736" x="4022725" y="5075238"/>
          <p14:tracePt t="49752" x="4068763" y="5075238"/>
          <p14:tracePt t="49769" x="4095750" y="5075238"/>
          <p14:tracePt t="49786" x="4121150" y="5081588"/>
          <p14:tracePt t="49802" x="4133850" y="5081588"/>
          <p14:tracePt t="49819" x="4160838" y="5081588"/>
          <p14:tracePt t="49836" x="4179888" y="5081588"/>
          <p14:tracePt t="49853" x="4213225" y="5068888"/>
          <p14:tracePt t="49869" x="4225925" y="5062538"/>
          <p14:tracePt t="49886" x="4232275" y="5062538"/>
          <p14:tracePt t="49903" x="4244975" y="5054600"/>
          <p14:tracePt t="49919" x="4251325" y="5054600"/>
          <p14:tracePt t="49957" x="4259263" y="5048250"/>
          <p14:tracePt t="49973" x="4259263" y="5035550"/>
          <p14:tracePt t="49989" x="4265613" y="5035550"/>
          <p14:tracePt t="49997" x="4265613" y="5029200"/>
          <p14:tracePt t="50837" x="4271963" y="5029200"/>
          <p14:tracePt t="50869" x="4278313" y="5029200"/>
          <p14:tracePt t="50877" x="4291013" y="5029200"/>
          <p14:tracePt t="50885" x="4297363" y="5029200"/>
          <p14:tracePt t="50890" x="4330700" y="5029200"/>
          <p14:tracePt t="50904" x="4343400" y="5029200"/>
          <p14:tracePt t="50921" x="4362450" y="5029200"/>
          <p14:tracePt t="50989" x="4368800" y="5029200"/>
          <p14:tracePt t="51013" x="4368800" y="5035550"/>
          <p14:tracePt t="51181" x="4376738" y="5035550"/>
          <p14:tracePt t="51189" x="4383088" y="5035550"/>
          <p14:tracePt t="51197" x="4395788" y="5035550"/>
          <p14:tracePt t="51205" x="4414838" y="5035550"/>
          <p14:tracePt t="51205" x="4448175" y="5035550"/>
          <p14:tracePt t="51221" x="4494213" y="5041900"/>
          <p14:tracePt t="51238" x="4538663" y="5041900"/>
          <p14:tracePt t="51254" x="4605338" y="5054600"/>
          <p14:tracePt t="51271" x="4649788" y="5062538"/>
          <p14:tracePt t="51288" x="4708525" y="5062538"/>
          <p14:tracePt t="51305" x="4760913" y="5062538"/>
          <p14:tracePt t="51321" x="4826000" y="5062538"/>
          <p14:tracePt t="51338" x="4918075" y="5062538"/>
          <p14:tracePt t="51355" x="5003800" y="5068888"/>
          <p14:tracePt t="51371" x="5087938" y="5068888"/>
          <p14:tracePt t="51388" x="5199063" y="5068888"/>
          <p14:tracePt t="51405" x="5276850" y="5068888"/>
          <p14:tracePt t="51421" x="5362575" y="5081588"/>
          <p14:tracePt t="51438" x="5440363" y="5081588"/>
          <p14:tracePt t="51455" x="5519738" y="5081588"/>
          <p14:tracePt t="51471" x="5622925" y="5081588"/>
          <p14:tracePt t="51488" x="5740400" y="5081588"/>
          <p14:tracePt t="51505" x="5845175" y="5081588"/>
          <p14:tracePt t="51522" x="5962650" y="5081588"/>
          <p14:tracePt t="51538" x="6067425" y="5081588"/>
          <p14:tracePt t="51555" x="6172200" y="5081588"/>
          <p14:tracePt t="51572" x="6243638" y="5081588"/>
          <p14:tracePt t="51588" x="6302375" y="5081588"/>
          <p14:tracePt t="51605" x="6323013" y="5081588"/>
          <p14:tracePt t="55396" x="6316663" y="5081588"/>
          <p14:tracePt t="55404" x="6308725" y="5081588"/>
          <p14:tracePt t="55421" x="6302375" y="5081588"/>
          <p14:tracePt t="55428" x="6283325" y="5081588"/>
          <p14:tracePt t="55436" x="6270625" y="5081588"/>
          <p14:tracePt t="55444" x="6205538" y="5075238"/>
          <p14:tracePt t="55461" x="6126163" y="5075238"/>
          <p14:tracePt t="55477" x="6027738" y="5075238"/>
          <p14:tracePt t="55494" x="5918200" y="5075238"/>
          <p14:tracePt t="55511" x="5807075" y="5081588"/>
          <p14:tracePt t="55527" x="5727700" y="5081588"/>
          <p14:tracePt t="55544" x="5668963" y="5075238"/>
          <p14:tracePt t="55561" x="5656263" y="5075238"/>
          <p14:tracePt t="55629" x="5643563" y="5075238"/>
          <p14:tracePt t="55636" x="5637213" y="5075238"/>
          <p14:tracePt t="55644" x="5610225" y="5075238"/>
          <p14:tracePt t="55661" x="5557838" y="5075238"/>
          <p14:tracePt t="55661" x="5467350" y="5075238"/>
          <p14:tracePt t="55677" x="5368925" y="5075238"/>
          <p14:tracePt t="55694" x="5264150" y="5075238"/>
          <p14:tracePt t="55711" x="5173663" y="5075238"/>
          <p14:tracePt t="55728" x="5075238" y="5075238"/>
          <p14:tracePt t="55744" x="4983163" y="5075238"/>
          <p14:tracePt t="55761" x="4905375" y="5081588"/>
          <p14:tracePt t="55778" x="4826000" y="5087938"/>
          <p14:tracePt t="55794" x="4781550" y="5094288"/>
          <p14:tracePt t="55811" x="4775200" y="5094288"/>
          <p14:tracePt t="56284" x="4767263" y="5094288"/>
          <p14:tracePt t="56316" x="4760913" y="5094288"/>
          <p14:tracePt t="56340" x="4754563" y="5094288"/>
          <p14:tracePt t="56740" x="4754563" y="5100638"/>
          <p14:tracePt t="56908" x="4748213" y="5100638"/>
          <p14:tracePt t="56924" x="4741863" y="5100638"/>
          <p14:tracePt t="56931" x="4735513" y="5100638"/>
          <p14:tracePt t="56937" x="4729163" y="5106988"/>
          <p14:tracePt t="56946" x="4716463" y="5106988"/>
          <p14:tracePt t="56963" x="4708525" y="5100638"/>
          <p14:tracePt t="56979" x="4708525" y="5075238"/>
          <p14:tracePt t="56996" x="4708525" y="5068888"/>
          <p14:tracePt t="57364" x="4702175" y="5075238"/>
          <p14:tracePt t="57372" x="4695825" y="5075238"/>
          <p14:tracePt t="57380" x="4689475" y="5075238"/>
          <p14:tracePt t="57394" x="4683125" y="5075238"/>
          <p14:tracePt t="57420" x="4689475" y="5075238"/>
          <p14:tracePt t="57468" x="4695825" y="5075238"/>
          <p14:tracePt t="57482" x="4702175" y="5075238"/>
          <p14:tracePt t="57500" x="4708525" y="5075238"/>
          <p14:tracePt t="57508" x="4716463" y="5075238"/>
          <p14:tracePt t="57531" x="4722813" y="5075238"/>
          <p14:tracePt t="58076" x="4729163" y="5068888"/>
          <p14:tracePt t="58084" x="4735513" y="5068888"/>
          <p14:tracePt t="58088" x="4741863" y="5068888"/>
          <p14:tracePt t="58098" x="4748213" y="5068888"/>
          <p14:tracePt t="58114" x="4754563" y="5068888"/>
          <p14:tracePt t="58180" x="4760913" y="5068888"/>
          <p14:tracePt t="58196" x="4760913" y="5075238"/>
          <p14:tracePt t="58204" x="4775200" y="5081588"/>
          <p14:tracePt t="58214" x="4781550" y="5087938"/>
          <p14:tracePt t="58219" x="4813300" y="5121275"/>
          <p14:tracePt t="58231" x="4833938" y="5159375"/>
          <p14:tracePt t="58248" x="4846638" y="5186363"/>
          <p14:tracePt t="58264" x="4859338" y="5211763"/>
          <p14:tracePt t="58281" x="4872038" y="5238750"/>
          <p14:tracePt t="58298" x="4878388" y="5270500"/>
          <p14:tracePt t="58315" x="4892675" y="5310188"/>
          <p14:tracePt t="58331" x="4905375" y="5362575"/>
          <p14:tracePt t="58348" x="4930775" y="5446713"/>
          <p14:tracePt t="58365" x="4945063" y="5480050"/>
          <p14:tracePt t="58381" x="4957763" y="5519738"/>
          <p14:tracePt t="58398" x="4995863" y="5557838"/>
          <p14:tracePt t="58415" x="5029200" y="5591175"/>
          <p14:tracePt t="58431" x="5048250" y="5610225"/>
          <p14:tracePt t="58448" x="5068888" y="5616575"/>
          <p14:tracePt t="58465" x="5081588" y="5622925"/>
          <p14:tracePt t="58481" x="5106988" y="5637213"/>
          <p14:tracePt t="58498" x="5121275" y="5637213"/>
          <p14:tracePt t="58515" x="5127625" y="5643563"/>
          <p14:tracePt t="58596" x="5133975" y="5643563"/>
          <p14:tracePt t="58604" x="5133975" y="5649913"/>
          <p14:tracePt t="58612" x="5140325" y="5662613"/>
          <p14:tracePt t="58615" x="5153025" y="5681663"/>
          <p14:tracePt t="58632" x="5173663" y="5708650"/>
          <p14:tracePt t="58648" x="5192713" y="5727700"/>
          <p14:tracePt t="58665" x="5205413" y="5740400"/>
          <p14:tracePt t="58682" x="5211763" y="5754688"/>
          <p14:tracePt t="58996" x="5205413" y="5754688"/>
          <p14:tracePt t="59020" x="5199063" y="5748338"/>
          <p14:tracePt t="59028" x="5199063" y="5740400"/>
          <p14:tracePt t="59036" x="5192713" y="5740400"/>
          <p14:tracePt t="59044" x="5180013" y="5727700"/>
          <p14:tracePt t="59049" x="5100638" y="5695950"/>
          <p14:tracePt t="59066" x="4964113" y="5656263"/>
          <p14:tracePt t="59082" x="4781550" y="5610225"/>
          <p14:tracePt t="59099" x="4578350" y="5591175"/>
          <p14:tracePt t="59116" x="4179888" y="5578475"/>
          <p14:tracePt t="59133" x="3860800" y="5578475"/>
          <p14:tracePt t="59149" x="3487738" y="5578475"/>
          <p14:tracePt t="59166" x="3181350" y="5578475"/>
          <p14:tracePt t="59183" x="2990850" y="5584825"/>
          <p14:tracePt t="59199" x="2808288" y="5591175"/>
          <p14:tracePt t="59216" x="2671763" y="5603875"/>
          <p14:tracePt t="59232" x="2554288" y="5616575"/>
          <p14:tracePt t="59249" x="2455863" y="5616575"/>
          <p14:tracePt t="59266" x="2370138" y="5616575"/>
          <p14:tracePt t="59283" x="2273300" y="5616575"/>
          <p14:tracePt t="59299" x="2174875" y="5616575"/>
          <p14:tracePt t="59316" x="2038350" y="5622925"/>
          <p14:tracePt t="59333" x="1933575" y="5622925"/>
          <p14:tracePt t="59349" x="1841500" y="5622925"/>
          <p14:tracePt t="59366" x="1770063" y="5622925"/>
          <p14:tracePt t="59383" x="1717675" y="5630863"/>
          <p14:tracePt t="59399" x="1665288" y="5637213"/>
          <p14:tracePt t="59416" x="1612900" y="5643563"/>
          <p14:tracePt t="59433" x="1541463" y="5643563"/>
          <p14:tracePt t="59450" x="1476375" y="5643563"/>
          <p14:tracePt t="59466" x="1417638" y="5643563"/>
          <p14:tracePt t="59483" x="1384300" y="5643563"/>
          <p14:tracePt t="59499" x="1358900" y="5643563"/>
          <p14:tracePt t="59516" x="1331913" y="5643563"/>
          <p14:tracePt t="59533" x="1293813" y="5643563"/>
          <p14:tracePt t="59550" x="1260475" y="5643563"/>
          <p14:tracePt t="59566" x="1235075" y="5643563"/>
          <p14:tracePt t="59583" x="1227138" y="5643563"/>
          <p14:tracePt t="59724" x="1220788" y="5643563"/>
          <p14:tracePt t="59740" x="1220788" y="5637213"/>
          <p14:tracePt t="59740" x="1214438" y="5630863"/>
          <p14:tracePt t="59750" x="1201738" y="5610225"/>
          <p14:tracePt t="59767" x="1176338" y="5570538"/>
          <p14:tracePt t="59783" x="1149350" y="5551488"/>
          <p14:tracePt t="59800" x="1143000" y="5545138"/>
          <p14:tracePt t="59852" x="1143000" y="5538788"/>
          <p14:tracePt t="60780" x="1149350" y="5538788"/>
          <p14:tracePt t="60796" x="1162050" y="5538788"/>
          <p14:tracePt t="60804" x="1168400" y="5538788"/>
          <p14:tracePt t="60812" x="1176338" y="5538788"/>
          <p14:tracePt t="60820" x="1189038" y="5538788"/>
          <p14:tracePt t="60835" x="1208088" y="5538788"/>
          <p14:tracePt t="60851" x="1227138" y="5538788"/>
          <p14:tracePt t="60851" x="1235075" y="5538788"/>
          <p14:tracePt t="60868" x="1247775" y="5538788"/>
          <p14:tracePt t="60885" x="1254125" y="5538788"/>
          <p14:tracePt t="60902" x="1266825" y="5538788"/>
          <p14:tracePt t="60918" x="1287463" y="5538788"/>
          <p14:tracePt t="60935" x="1312863" y="5538788"/>
          <p14:tracePt t="60952" x="1338263" y="5538788"/>
          <p14:tracePt t="60968" x="1365250" y="5538788"/>
          <p14:tracePt t="60985" x="1404938" y="5538788"/>
          <p14:tracePt t="61002" x="1449388" y="5538788"/>
          <p14:tracePt t="61018" x="1501775" y="5538788"/>
          <p14:tracePt t="61035" x="1547813" y="5538788"/>
          <p14:tracePt t="61052" x="1612900" y="5538788"/>
          <p14:tracePt t="61069" x="1658938" y="5545138"/>
          <p14:tracePt t="61085" x="1724025" y="5545138"/>
          <p14:tracePt t="61102" x="1803400" y="5545138"/>
          <p14:tracePt t="61118" x="1893888" y="5545138"/>
          <p14:tracePt t="61135" x="1979613" y="5545138"/>
          <p14:tracePt t="61152" x="2051050" y="5545138"/>
          <p14:tracePt t="61169" x="2122488" y="5551488"/>
          <p14:tracePt t="61185" x="2181225" y="5551488"/>
          <p14:tracePt t="61202" x="2246313" y="5557838"/>
          <p14:tracePt t="61219" x="2298700" y="5557838"/>
          <p14:tracePt t="61235" x="2363788" y="5564188"/>
          <p14:tracePt t="61252" x="2462213" y="5564188"/>
          <p14:tracePt t="61269" x="2508250" y="5564188"/>
          <p14:tracePt t="61285" x="2520950" y="5564188"/>
          <p14:tracePt t="61420" x="2514600" y="5564188"/>
          <p14:tracePt t="61780" x="2508250" y="5564188"/>
          <p14:tracePt t="61788" x="2501900" y="5570538"/>
          <p14:tracePt t="61796" x="2481263" y="5578475"/>
          <p14:tracePt t="61804" x="2455863" y="5584825"/>
          <p14:tracePt t="61812" x="2430463" y="5591175"/>
          <p14:tracePt t="61820" x="2384425" y="5610225"/>
          <p14:tracePt t="61836" x="2351088" y="5616575"/>
          <p14:tracePt t="61853" x="2325688" y="5630863"/>
          <p14:tracePt t="61870" x="2305050" y="5630863"/>
          <p14:tracePt t="61886" x="2298700" y="5637213"/>
          <p14:tracePt t="61903" x="2286000" y="5643563"/>
          <p14:tracePt t="61920" x="2260600" y="5649913"/>
          <p14:tracePt t="61936" x="2233613" y="5668963"/>
          <p14:tracePt t="61953" x="2181225" y="5695950"/>
          <p14:tracePt t="61970" x="2141538" y="5708650"/>
          <p14:tracePt t="61986" x="2090738" y="5740400"/>
          <p14:tracePt t="62003" x="2032000" y="5761038"/>
          <p14:tracePt t="62020" x="1979613" y="5773738"/>
          <p14:tracePt t="62036" x="1958975" y="5786438"/>
          <p14:tracePt t="62076" x="1952625" y="5786438"/>
          <p14:tracePt t="62108" x="1946275" y="5786438"/>
          <p14:tracePt t="62124" x="1946275" y="5792788"/>
          <p14:tracePt t="62132" x="1939925" y="5792788"/>
          <p14:tracePt t="62156" x="1933575" y="5792788"/>
          <p14:tracePt t="62172" x="1927225" y="5792788"/>
          <p14:tracePt t="62188" x="1912938" y="5792788"/>
          <p14:tracePt t="62204" x="1906588" y="5792788"/>
          <p14:tracePt t="62204" x="1881188" y="5792788"/>
          <p14:tracePt t="62220" x="1854200" y="5792788"/>
          <p14:tracePt t="62237" x="1828800" y="5792788"/>
          <p14:tracePt t="62254" x="1803400" y="5792788"/>
          <p14:tracePt t="62270" x="1782763" y="5792788"/>
          <p14:tracePt t="62287" x="1763713" y="5792788"/>
          <p14:tracePt t="62303" x="1751013" y="5799138"/>
          <p14:tracePt t="62321" x="1724025" y="5799138"/>
          <p14:tracePt t="62338" x="1704975" y="5799138"/>
          <p14:tracePt t="62355" x="1692275" y="5807075"/>
          <p14:tracePt t="62371" x="1677988" y="5807075"/>
          <p14:tracePt t="62388" x="1671638" y="5813425"/>
          <p14:tracePt t="62661" x="1677988" y="5807075"/>
          <p14:tracePt t="62678" x="1684338" y="5807075"/>
          <p14:tracePt t="62693" x="1692275" y="5807075"/>
          <p14:tracePt t="62701" x="1698625" y="5807075"/>
          <p14:tracePt t="62725" x="1704975" y="5807075"/>
          <p14:tracePt t="62901" x="1711325" y="5807075"/>
          <p14:tracePt t="63597" x="1704975" y="5807075"/>
          <p14:tracePt t="63629" x="1698625" y="5807075"/>
          <p14:tracePt t="63685" x="1692275" y="5807075"/>
          <p14:tracePt t="63741" x="1684338" y="5807075"/>
          <p14:tracePt t="64733" x="1692275" y="5807075"/>
          <p14:tracePt t="64741" x="1698625" y="5807075"/>
          <p14:tracePt t="64749" x="1724025" y="5807075"/>
          <p14:tracePt t="64758" x="1757363" y="5807075"/>
          <p14:tracePt t="64775" x="1809750" y="5799138"/>
          <p14:tracePt t="64792" x="1868488" y="5799138"/>
          <p14:tracePt t="64808" x="1920875" y="5799138"/>
          <p14:tracePt t="64825" x="1973263" y="5799138"/>
          <p14:tracePt t="64841" x="2044700" y="5807075"/>
          <p14:tracePt t="64858" x="2103438" y="5807075"/>
          <p14:tracePt t="64875" x="2168525" y="5807075"/>
          <p14:tracePt t="64892" x="2239963" y="5813425"/>
          <p14:tracePt t="64908" x="2292350" y="5813425"/>
          <p14:tracePt t="64908" x="2305050" y="5813425"/>
          <p14:tracePt t="64925" x="2325688" y="5813425"/>
          <p14:tracePt t="64942" x="2332038" y="5813425"/>
          <p14:tracePt t="64997" x="2338388" y="5813425"/>
          <p14:tracePt t="65005" x="2370138" y="5813425"/>
          <p14:tracePt t="65018" x="2384425" y="5813425"/>
          <p14:tracePt t="65025" x="2422525" y="5807075"/>
          <p14:tracePt t="65042" x="2468563" y="5807075"/>
          <p14:tracePt t="65058" x="2501900" y="5799138"/>
          <p14:tracePt t="65075" x="2527300" y="5799138"/>
          <p14:tracePt t="65109" x="2533650" y="5799138"/>
          <p14:tracePt t="65149" x="2540000" y="5799138"/>
          <p14:tracePt t="65197" x="2547938" y="5799138"/>
          <p14:tracePt t="65213" x="2554288" y="5799138"/>
          <p14:tracePt t="65237" x="2560638" y="5799138"/>
          <p14:tracePt t="65253" x="2566988" y="5799138"/>
          <p14:tracePt t="65277" x="2573338" y="5799138"/>
          <p14:tracePt t="65293" x="2579688" y="5799138"/>
          <p14:tracePt t="65301" x="2592388" y="5799138"/>
          <p14:tracePt t="65309" x="2598738" y="5799138"/>
          <p14:tracePt t="65315" x="2625725" y="5807075"/>
          <p14:tracePt t="65325" x="2651125" y="5807075"/>
          <p14:tracePt t="65342" x="2671763" y="5807075"/>
          <p14:tracePt t="65359" x="2690813" y="5813425"/>
          <p14:tracePt t="65375" x="2709863" y="5813425"/>
          <p14:tracePt t="65392" x="2743200" y="5819775"/>
          <p14:tracePt t="65409" x="2789238" y="5819775"/>
          <p14:tracePt t="65426" x="2847975" y="5819775"/>
          <p14:tracePt t="65442" x="2913063" y="5819775"/>
          <p14:tracePt t="65459" x="2990850" y="5819775"/>
          <p14:tracePt t="65476" x="3063875" y="5819775"/>
          <p14:tracePt t="65492" x="3167063" y="5832475"/>
          <p14:tracePt t="65509" x="3233738" y="5832475"/>
          <p14:tracePt t="65526" x="3311525" y="5838825"/>
          <p14:tracePt t="65542" x="3376613" y="5838825"/>
          <p14:tracePt t="65559" x="3454400" y="5845175"/>
          <p14:tracePt t="65576" x="3533775" y="5845175"/>
          <p14:tracePt t="65592" x="3611563" y="5845175"/>
          <p14:tracePt t="65609" x="3703638" y="5845175"/>
          <p14:tracePt t="65626" x="3808413" y="5845175"/>
          <p14:tracePt t="65643" x="3892550" y="5845175"/>
          <p14:tracePt t="65659" x="3957638" y="5845175"/>
          <p14:tracePt t="65676" x="3997325" y="5845175"/>
          <p14:tracePt t="65693" x="4030663" y="5845175"/>
          <p14:tracePt t="65709" x="4056063" y="5845175"/>
          <p14:tracePt t="65726" x="4081463" y="5845175"/>
          <p14:tracePt t="65743" x="4121150" y="5845175"/>
          <p14:tracePt t="65759" x="4160838" y="5845175"/>
          <p14:tracePt t="65776" x="4213225" y="5845175"/>
          <p14:tracePt t="65793" x="4259263" y="5845175"/>
          <p14:tracePt t="65809" x="4278313" y="5845175"/>
          <p14:tracePt t="65826" x="4284663" y="5838825"/>
          <p14:tracePt t="65917" x="4278313" y="5838825"/>
          <p14:tracePt t="65925" x="4271963" y="5838825"/>
          <p14:tracePt t="65941" x="4265613" y="5838825"/>
          <p14:tracePt t="65949" x="4259263" y="5838825"/>
          <p14:tracePt t="65949" x="4251325" y="5838825"/>
          <p14:tracePt t="65960" x="4244975" y="5838825"/>
          <p14:tracePt t="65976" x="4238625" y="5838825"/>
          <p14:tracePt t="65993" x="4232275" y="5838825"/>
          <p14:tracePt t="66010" x="4219575" y="5845175"/>
          <p14:tracePt t="66026" x="4192588" y="5851525"/>
          <p14:tracePt t="66043" x="4167188" y="5859463"/>
          <p14:tracePt t="66060" x="4154488" y="5865813"/>
          <p14:tracePt t="66077" x="4114800" y="5884863"/>
          <p14:tracePt t="66093" x="4068763" y="5897563"/>
          <p14:tracePt t="66110" x="3990975" y="5910263"/>
          <p14:tracePt t="66127" x="3892550" y="5930900"/>
          <p14:tracePt t="66143" x="3775075" y="5949950"/>
          <p14:tracePt t="66160" x="3632200" y="5976938"/>
          <p14:tracePt t="66177" x="3468688" y="5983288"/>
          <p14:tracePt t="66194" x="3311525" y="6002338"/>
          <p14:tracePt t="66210" x="3141663" y="6048375"/>
          <p14:tracePt t="66227" x="3017838" y="6080125"/>
          <p14:tracePt t="66244" x="2879725" y="6119813"/>
          <p14:tracePt t="66260" x="2768600" y="6146800"/>
          <p14:tracePt t="66277" x="2586038" y="6153150"/>
          <p14:tracePt t="66293" x="2468563" y="6153150"/>
          <p14:tracePt t="66310" x="2363788" y="6153150"/>
          <p14:tracePt t="66327" x="2260600" y="6153150"/>
          <p14:tracePt t="66344" x="2149475" y="6153150"/>
          <p14:tracePt t="66360" x="2017713" y="6153150"/>
          <p14:tracePt t="66377" x="1887538" y="6153150"/>
          <p14:tracePt t="66394" x="1757363" y="6153150"/>
          <p14:tracePt t="66410" x="1625600" y="6153150"/>
          <p14:tracePt t="66427" x="1495425" y="6153150"/>
          <p14:tracePt t="66444" x="1384300" y="6153150"/>
          <p14:tracePt t="66460" x="1247775" y="6153150"/>
          <p14:tracePt t="66477" x="1182688" y="6153150"/>
          <p14:tracePt t="66494" x="1109663" y="6153150"/>
          <p14:tracePt t="66510" x="1044575" y="6153150"/>
          <p14:tracePt t="66527" x="985838" y="6153150"/>
          <p14:tracePt t="66544" x="939800" y="6153150"/>
          <p14:tracePt t="66561" x="901700" y="6153150"/>
          <p14:tracePt t="66577" x="868363" y="6153150"/>
          <p14:tracePt t="66594" x="836613" y="6159500"/>
          <p14:tracePt t="66611" x="809625" y="6159500"/>
          <p14:tracePt t="66627" x="790575" y="6153150"/>
          <p14:tracePt t="66644" x="769938" y="6153150"/>
          <p14:tracePt t="66661" x="750888" y="6153150"/>
          <p14:tracePt t="66917" x="757238" y="6153150"/>
          <p14:tracePt t="66925" x="769938" y="6153150"/>
          <p14:tracePt t="66925" x="790575" y="6153150"/>
          <p14:tracePt t="66933" x="815975" y="6153150"/>
          <p14:tracePt t="66945" x="881063" y="6153150"/>
          <p14:tracePt t="66961" x="933450" y="6153150"/>
          <p14:tracePt t="66978" x="985838" y="6153150"/>
          <p14:tracePt t="66994" x="1050925" y="6153150"/>
          <p14:tracePt t="67011" x="1103313" y="6153150"/>
          <p14:tracePt t="67028" x="1136650" y="6153150"/>
          <p14:tracePt t="67045" x="1189038" y="6153150"/>
          <p14:tracePt t="67061" x="1220788" y="6153150"/>
          <p14:tracePt t="67078" x="1254125" y="6153150"/>
          <p14:tracePt t="67095" x="1279525" y="6146800"/>
          <p14:tracePt t="67111" x="1312863" y="6138863"/>
          <p14:tracePt t="67128" x="1325563" y="6138863"/>
          <p14:tracePt t="67145" x="1331913" y="6138863"/>
          <p14:tracePt t="67365" x="1338263" y="6138863"/>
          <p14:tracePt t="67381" x="1352550" y="6138863"/>
          <p14:tracePt t="67394" x="1365250" y="6138863"/>
          <p14:tracePt t="67400" x="1371600" y="6138863"/>
          <p14:tracePt t="67412" x="1384300" y="6138863"/>
          <p14:tracePt t="67428" x="1397000" y="6138863"/>
          <p14:tracePt t="67445" x="1411288" y="6138863"/>
          <p14:tracePt t="67462" x="1423988" y="6138863"/>
          <p14:tracePt t="67478" x="1436688" y="6138863"/>
          <p14:tracePt t="67495" x="1449388" y="6146800"/>
          <p14:tracePt t="67512" x="1463675" y="6146800"/>
          <p14:tracePt t="67529" x="1489075" y="6146800"/>
          <p14:tracePt t="67545" x="1508125" y="6146800"/>
          <p14:tracePt t="67562" x="1535113" y="6146800"/>
          <p14:tracePt t="67579" x="1541463" y="6146800"/>
          <p14:tracePt t="67596" x="1554163" y="6146800"/>
          <p14:tracePt t="67613" x="1560513" y="6146800"/>
          <p14:tracePt t="67805" x="1574800" y="6146800"/>
          <p14:tracePt t="67813" x="1587500" y="6146800"/>
          <p14:tracePt t="67821" x="1612900" y="6146800"/>
          <p14:tracePt t="67829" x="1633538" y="6146800"/>
          <p14:tracePt t="67846" x="1665288" y="6146800"/>
          <p14:tracePt t="67862" x="1692275" y="6146800"/>
          <p14:tracePt t="67879" x="1698625" y="6146800"/>
          <p14:tracePt t="67925" x="1704975" y="6146800"/>
          <p14:tracePt t="67941" x="1717675" y="6146800"/>
          <p14:tracePt t="67950" x="1730375" y="6146800"/>
          <p14:tracePt t="67963" x="1757363" y="6146800"/>
          <p14:tracePt t="67979" x="1782763" y="6146800"/>
          <p14:tracePt t="67996" x="1809750" y="6146800"/>
          <p14:tracePt t="68013" x="1828800" y="6153150"/>
          <p14:tracePt t="68029" x="1841500" y="6153150"/>
          <p14:tracePt t="68046" x="1862138" y="6153150"/>
          <p14:tracePt t="68063" x="1874838" y="6153150"/>
          <p14:tracePt t="68079" x="1887538" y="6159500"/>
          <p14:tracePt t="68096" x="1906588" y="6159500"/>
          <p14:tracePt t="68113" x="1927225" y="6159500"/>
          <p14:tracePt t="68130" x="1933575" y="6159500"/>
          <p14:tracePt t="68146" x="1939925" y="6159500"/>
          <p14:tracePt t="69973" x="1933575" y="6159500"/>
          <p14:tracePt t="69981" x="1927225" y="6159500"/>
          <p14:tracePt t="69989" x="1920875" y="6153150"/>
          <p14:tracePt t="70021" x="1912938" y="6153150"/>
          <p14:tracePt t="70037" x="1906588" y="6159500"/>
          <p14:tracePt t="70053" x="1900238" y="6159500"/>
          <p14:tracePt t="70069" x="1893888" y="6159500"/>
          <p14:tracePt t="70085" x="1887538" y="6159500"/>
          <p14:tracePt t="70093" x="1881188" y="6159500"/>
          <p14:tracePt t="70100" x="1868488" y="6165850"/>
          <p14:tracePt t="70116" x="1841500" y="6172200"/>
          <p14:tracePt t="70132" x="1744663" y="6172200"/>
          <p14:tracePt t="70149" x="1665288" y="6178550"/>
          <p14:tracePt t="70166" x="1574800" y="6178550"/>
          <p14:tracePt t="70182" x="1522413" y="6178550"/>
          <p14:tracePt t="70199" x="1482725" y="6178550"/>
          <p14:tracePt t="70216" x="1463675" y="6178550"/>
          <p14:tracePt t="70365" x="1455738" y="6178550"/>
          <p14:tracePt t="71398" x="1455738" y="6184900"/>
          <p14:tracePt t="71406" x="1463675" y="6184900"/>
          <p14:tracePt t="71430" x="1470025" y="6184900"/>
          <p14:tracePt t="71518" x="1476375" y="6184900"/>
          <p14:tracePt t="71534" x="1476375" y="6178550"/>
          <p14:tracePt t="71542" x="1476375" y="6172200"/>
          <p14:tracePt t="71550" x="1482725" y="6165850"/>
          <p14:tracePt t="71555" x="1482725" y="6138863"/>
          <p14:tracePt t="71569" x="1489075" y="6119813"/>
          <p14:tracePt t="71585" x="1482725" y="6107113"/>
          <p14:tracePt t="71602" x="1470025" y="6094413"/>
          <p14:tracePt t="71619" x="1455738" y="6073775"/>
          <p14:tracePt t="71635" x="1436688" y="6067425"/>
          <p14:tracePt t="71652" x="1423988" y="6061075"/>
          <p14:tracePt t="71669" x="1384300" y="6048375"/>
          <p14:tracePt t="71669" x="1371600" y="6048375"/>
          <p14:tracePt t="71686" x="1338263" y="6042025"/>
          <p14:tracePt t="71702" x="1293813" y="6035675"/>
          <p14:tracePt t="71719" x="1227138" y="6035675"/>
          <p14:tracePt t="71735" x="1168400" y="6035675"/>
          <p14:tracePt t="71752" x="1109663" y="6035675"/>
          <p14:tracePt t="71769" x="1071563" y="6035675"/>
          <p14:tracePt t="71786" x="1050925" y="6035675"/>
          <p14:tracePt t="71802" x="1019175" y="6048375"/>
          <p14:tracePt t="71819" x="992188" y="6073775"/>
          <p14:tracePt t="71836" x="973138" y="6094413"/>
          <p14:tracePt t="71852" x="960438" y="6132513"/>
          <p14:tracePt t="71869" x="947738" y="6153150"/>
          <p14:tracePt t="71886" x="939800" y="6159500"/>
          <p14:tracePt t="71934" x="939800" y="6165850"/>
          <p14:tracePt t="72494" x="939800" y="6159500"/>
          <p14:tracePt t="72510" x="939800" y="6153150"/>
          <p14:tracePt t="72510" x="947738" y="6146800"/>
          <p14:tracePt t="72520" x="966788" y="6138863"/>
          <p14:tracePt t="72537" x="973138" y="6132513"/>
          <p14:tracePt t="72553" x="985838" y="6132513"/>
          <p14:tracePt t="72570" x="992188" y="6126163"/>
          <p14:tracePt t="72587" x="1006475" y="6126163"/>
          <p14:tracePt t="72603" x="1031875" y="6126163"/>
          <p14:tracePt t="72620" x="1065213" y="6126163"/>
          <p14:tracePt t="72637" x="1149350" y="6126163"/>
          <p14:tracePt t="72654" x="1220788" y="6126163"/>
          <p14:tracePt t="72670" x="1300163" y="6126163"/>
          <p14:tracePt t="72687" x="1371600" y="6126163"/>
          <p14:tracePt t="72704" x="1436688" y="6126163"/>
          <p14:tracePt t="72720" x="1489075" y="6126163"/>
          <p14:tracePt t="72737" x="1535113" y="6126163"/>
          <p14:tracePt t="72754" x="1593850" y="6138863"/>
          <p14:tracePt t="72770" x="1646238" y="6146800"/>
          <p14:tracePt t="72787" x="1684338" y="6146800"/>
          <p14:tracePt t="72804" x="1724025" y="6153150"/>
          <p14:tracePt t="72820" x="1763713" y="6159500"/>
          <p14:tracePt t="72837" x="1822450" y="6178550"/>
          <p14:tracePt t="72854" x="1881188" y="6178550"/>
          <p14:tracePt t="72870" x="1939925" y="6178550"/>
          <p14:tracePt t="72887" x="1985963" y="6178550"/>
          <p14:tracePt t="72904" x="2017713" y="6178550"/>
          <p14:tracePt t="72921" x="2038350" y="6178550"/>
          <p14:tracePt t="72982" x="2044700" y="6178550"/>
          <p14:tracePt t="73389" x="2038350" y="6178550"/>
          <p14:tracePt t="73401" x="2032000" y="6178550"/>
          <p14:tracePt t="73429" x="2024063" y="6178550"/>
          <p14:tracePt t="73453" x="2017713" y="6178550"/>
          <p14:tracePt t="73461" x="2011363" y="6178550"/>
          <p14:tracePt t="73474" x="2005013" y="6178550"/>
          <p14:tracePt t="73474" x="1979613" y="6178550"/>
          <p14:tracePt t="73488" x="1946275" y="6178550"/>
          <p14:tracePt t="73505" x="1920875" y="6178550"/>
          <p14:tracePt t="73521" x="1881188" y="6178550"/>
          <p14:tracePt t="73538" x="1835150" y="6178550"/>
          <p14:tracePt t="73555" x="1782763" y="6178550"/>
          <p14:tracePt t="73572" x="1724025" y="6178550"/>
          <p14:tracePt t="73588" x="1652588" y="6178550"/>
          <p14:tracePt t="73605" x="1581150" y="6178550"/>
          <p14:tracePt t="73622" x="1535113" y="6178550"/>
          <p14:tracePt t="73638" x="1495425" y="6178550"/>
          <p14:tracePt t="73655" x="1476375" y="6178550"/>
          <p14:tracePt t="73672" x="1470025" y="6178550"/>
          <p14:tracePt t="73973" x="1476375" y="6178550"/>
          <p14:tracePt t="74021" x="1470025" y="6178550"/>
          <p14:tracePt t="74030" x="1455738" y="6172200"/>
          <p14:tracePt t="74039" x="1436688" y="6172200"/>
          <p14:tracePt t="74055" x="1371600" y="6165850"/>
          <p14:tracePt t="74056" x="1287463" y="6165850"/>
          <p14:tracePt t="74072" x="1208088" y="6159500"/>
          <p14:tracePt t="74089" x="1130300" y="6159500"/>
          <p14:tracePt t="74106" x="1065213" y="6159500"/>
          <p14:tracePt t="74122" x="1025525" y="6159500"/>
          <p14:tracePt t="74139" x="992188" y="6159500"/>
          <p14:tracePt t="74156" x="985838" y="6159500"/>
          <p14:tracePt t="74172" x="973138" y="6159500"/>
          <p14:tracePt t="74189" x="954088" y="6165850"/>
          <p14:tracePt t="74207" x="939800" y="6165850"/>
          <p14:tracePt t="74222" x="920750" y="6178550"/>
          <p14:tracePt t="74239" x="914400" y="6178550"/>
          <p14:tracePt t="74256" x="908050" y="6178550"/>
          <p14:tracePt t="74272" x="901700" y="6184900"/>
          <p14:tracePt t="74289" x="889000" y="6184900"/>
          <p14:tracePt t="74306" x="881063" y="6184900"/>
          <p14:tracePt t="74322" x="881063" y="6191250"/>
          <p14:tracePt t="74339" x="874713" y="6191250"/>
          <p14:tracePt t="74822" x="874713" y="6197600"/>
          <p14:tracePt t="74829" x="874713" y="6205538"/>
          <p14:tracePt t="74837" x="868363" y="6211888"/>
          <p14:tracePt t="74845" x="868363" y="6224588"/>
          <p14:tracePt t="74857" x="868363" y="6230938"/>
          <p14:tracePt t="74873" x="868363" y="6243638"/>
          <p14:tracePt t="74997" x="874713" y="6243638"/>
          <p14:tracePt t="75021" x="881063" y="6243638"/>
          <p14:tracePt t="75029" x="889000" y="6243638"/>
          <p14:tracePt t="75037" x="901700" y="6243638"/>
          <p14:tracePt t="75045" x="927100" y="6243638"/>
          <p14:tracePt t="75057" x="947738" y="6243638"/>
          <p14:tracePt t="75074" x="966788" y="6249988"/>
          <p14:tracePt t="75090" x="973138" y="6249988"/>
          <p14:tracePt t="75107" x="985838" y="6249988"/>
          <p14:tracePt t="75124" x="992188" y="6256338"/>
          <p14:tracePt t="75140" x="998538" y="6256338"/>
          <p14:tracePt t="75157" x="1006475" y="6256338"/>
          <p14:tracePt t="75174" x="1012825" y="6270625"/>
          <p14:tracePt t="75191" x="1025525" y="6270625"/>
          <p14:tracePt t="75207" x="1031875" y="6276975"/>
          <p14:tracePt t="75224" x="1038225" y="6276975"/>
          <p14:tracePt t="75485" x="1050925" y="6264275"/>
          <p14:tracePt t="75493" x="1058863" y="6264275"/>
          <p14:tracePt t="75501" x="1103313" y="6256338"/>
          <p14:tracePt t="75513" x="1123950" y="6256338"/>
          <p14:tracePt t="75524" x="1155700" y="6256338"/>
          <p14:tracePt t="75541" x="1195388" y="6256338"/>
          <p14:tracePt t="75558" x="1208088" y="6256338"/>
          <p14:tracePt t="75733" x="1208088" y="6249988"/>
          <p14:tracePt t="75741" x="1195388" y="6249988"/>
          <p14:tracePt t="75744" x="1189038" y="6249988"/>
          <p14:tracePt t="75758" x="1168400" y="6249988"/>
          <p14:tracePt t="75775" x="1143000" y="6237288"/>
          <p14:tracePt t="75791" x="1109663" y="6224588"/>
          <p14:tracePt t="75808" x="1071563" y="6218238"/>
          <p14:tracePt t="75825" x="1025525" y="6211888"/>
          <p14:tracePt t="75841" x="1006475" y="6191250"/>
          <p14:tracePt t="75858" x="979488" y="6184900"/>
          <p14:tracePt t="75875" x="973138" y="6184900"/>
          <p14:tracePt t="75891" x="966788" y="6178550"/>
          <p14:tracePt t="75908" x="954088" y="6165850"/>
          <p14:tracePt t="75925" x="927100" y="6153150"/>
          <p14:tracePt t="75941" x="920750" y="6138863"/>
          <p14:tracePt t="75981" x="914400" y="6138863"/>
          <p14:tracePt t="76005" x="908050" y="6138863"/>
          <p14:tracePt t="76373" x="914400" y="6138863"/>
          <p14:tracePt t="76389" x="920750" y="6146800"/>
          <p14:tracePt t="76397" x="933450" y="6146800"/>
          <p14:tracePt t="76413" x="947738" y="6146800"/>
          <p14:tracePt t="76421" x="960438" y="6146800"/>
          <p14:tracePt t="76429" x="992188" y="6146800"/>
          <p14:tracePt t="76442" x="1019175" y="6153150"/>
          <p14:tracePt t="76459" x="1044575" y="6153150"/>
          <p14:tracePt t="76476" x="1077913" y="6153150"/>
          <p14:tracePt t="76492" x="1109663" y="6159500"/>
          <p14:tracePt t="76509" x="1149350" y="6153150"/>
          <p14:tracePt t="76526" x="1162050" y="6153150"/>
          <p14:tracePt t="76542" x="1176338" y="6153150"/>
          <p14:tracePt t="76559" x="1189038" y="6146800"/>
          <p14:tracePt t="76717" x="1195388" y="6146800"/>
          <p14:tracePt t="76725" x="1220788" y="6146800"/>
          <p14:tracePt t="76733" x="1293813" y="6159500"/>
          <p14:tracePt t="76743" x="1371600" y="6178550"/>
          <p14:tracePt t="76759" x="1417638" y="6191250"/>
          <p14:tracePt t="76776" x="1463675" y="6205538"/>
          <p14:tracePt t="76793" x="1489075" y="6205538"/>
          <p14:tracePt t="76809" x="1508125" y="6205538"/>
          <p14:tracePt t="76826" x="1522413" y="6197600"/>
          <p14:tracePt t="76843" x="1541463" y="6184900"/>
          <p14:tracePt t="76859" x="1554163" y="6159500"/>
          <p14:tracePt t="76876" x="1566863" y="6138863"/>
          <p14:tracePt t="76893" x="1574800" y="6138863"/>
          <p14:tracePt t="77029" x="1566863" y="6138863"/>
          <p14:tracePt t="77045" x="1560513" y="6138863"/>
          <p14:tracePt t="77237" x="1554163" y="6138863"/>
          <p14:tracePt t="77373" x="1554163" y="6146800"/>
          <p14:tracePt t="77381" x="1547813" y="6146800"/>
          <p14:tracePt t="77389" x="1547813" y="6153150"/>
          <p14:tracePt t="77410" x="1535113" y="6165850"/>
          <p14:tracePt t="77410" x="1516063" y="6191250"/>
          <p14:tracePt t="77427" x="1495425" y="6224588"/>
          <p14:tracePt t="77444" x="1463675" y="6256338"/>
          <p14:tracePt t="77460" x="1436688" y="6276975"/>
          <p14:tracePt t="77477" x="1404938" y="6289675"/>
          <p14:tracePt t="77494" x="1390650" y="6289675"/>
          <p14:tracePt t="77510" x="1384300" y="6289675"/>
          <p14:tracePt t="77527" x="1377950" y="6296025"/>
          <p14:tracePt t="77589" x="1390650" y="6296025"/>
          <p14:tracePt t="77597" x="1417638" y="6296025"/>
          <p14:tracePt t="77597" x="1449388" y="6296025"/>
          <p14:tracePt t="77613" x="1535113" y="6289675"/>
          <p14:tracePt t="77627" x="1646238" y="6289675"/>
          <p14:tracePt t="77645" x="1803400" y="6289675"/>
          <p14:tracePt t="77661" x="1881188" y="6276975"/>
          <p14:tracePt t="77678" x="1927225" y="6270625"/>
          <p14:tracePt t="77694" x="1939925" y="6264275"/>
          <p14:tracePt t="77711" x="1952625" y="6256338"/>
          <p14:tracePt t="77727" x="1958975" y="6256338"/>
          <p14:tracePt t="77744" x="1965325" y="6243638"/>
          <p14:tracePt t="77761" x="1973263" y="6237288"/>
          <p14:tracePt t="77777" x="1992313" y="6218238"/>
          <p14:tracePt t="77794" x="2017713" y="6205538"/>
          <p14:tracePt t="77811" x="2032000" y="6197600"/>
          <p14:tracePt t="77828" x="2044700" y="6178550"/>
          <p14:tracePt t="77844" x="2070100" y="6172200"/>
          <p14:tracePt t="77861" x="2097088" y="6159500"/>
          <p14:tracePt t="77878" x="2109788" y="6146800"/>
          <p14:tracePt t="77894" x="2128838" y="6119813"/>
          <p14:tracePt t="77911" x="2155825" y="6107113"/>
          <p14:tracePt t="77928" x="2155825" y="6073775"/>
          <p14:tracePt t="77944" x="2168525" y="6061075"/>
          <p14:tracePt t="77961" x="2168525" y="6054725"/>
          <p14:tracePt t="77978" x="2181225" y="6035675"/>
          <p14:tracePt t="77994" x="2181225" y="6008688"/>
          <p14:tracePt t="78011" x="2181225" y="5976938"/>
          <p14:tracePt t="78028" x="2181225" y="5937250"/>
          <p14:tracePt t="78044" x="2181225" y="5897563"/>
          <p14:tracePt t="78044" x="2181225" y="5891213"/>
          <p14:tracePt t="78061" x="2181225" y="5872163"/>
          <p14:tracePt t="78078" x="2181225" y="5851525"/>
          <p14:tracePt t="78095" x="2174875" y="5838825"/>
          <p14:tracePt t="78111" x="2162175" y="5832475"/>
          <p14:tracePt t="78128" x="2149475" y="5832475"/>
          <p14:tracePt t="78145" x="2122488" y="5832475"/>
          <p14:tracePt t="78161" x="2076450" y="5832475"/>
          <p14:tracePt t="78178" x="2005013" y="5832475"/>
          <p14:tracePt t="78195" x="1946275" y="5832475"/>
          <p14:tracePt t="78211" x="1887538" y="5832475"/>
          <p14:tracePt t="78228" x="1854200" y="5838825"/>
          <p14:tracePt t="78245" x="1828800" y="5859463"/>
          <p14:tracePt t="78262" x="1789113" y="5903913"/>
          <p14:tracePt t="78278" x="1763713" y="5930900"/>
          <p14:tracePt t="78295" x="1736725" y="5976938"/>
          <p14:tracePt t="78311" x="1736725" y="6008688"/>
          <p14:tracePt t="78328" x="1736725" y="6048375"/>
          <p14:tracePt t="78345" x="1736725" y="6107113"/>
          <p14:tracePt t="78362" x="1770063" y="6165850"/>
          <p14:tracePt t="78378" x="1803400" y="6218238"/>
          <p14:tracePt t="78395" x="1847850" y="6264275"/>
          <p14:tracePt t="78412" x="1900238" y="6302375"/>
          <p14:tracePt t="78428" x="1939925" y="6329363"/>
          <p14:tracePt t="78445" x="1998663" y="6342063"/>
          <p14:tracePt t="78462" x="2057400" y="6342063"/>
          <p14:tracePt t="78478" x="2109788" y="6342063"/>
          <p14:tracePt t="78495" x="2155825" y="6323013"/>
          <p14:tracePt t="78512" x="2174875" y="6302375"/>
          <p14:tracePt t="78528" x="2187575" y="6289675"/>
          <p14:tracePt t="78545" x="2193925" y="6283325"/>
          <p14:tracePt t="79050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Integer Division and Remainder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3372529"/>
          </a:xfrm>
        </p:spPr>
        <p:txBody>
          <a:bodyPr/>
          <a:lstStyle/>
          <a:p>
            <a:r>
              <a:rPr lang="en-US" dirty="0" smtClean="0"/>
              <a:t>To determine the value in dollars and cents of 1729 pennies </a:t>
            </a:r>
          </a:p>
          <a:p>
            <a:pPr lvl="1"/>
            <a:r>
              <a:rPr lang="en-US" dirty="0" smtClean="0"/>
              <a:t>Obtain the dollars through an integer division by 100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dollars = pennies / 100; // Sets dollars to 17</a:t>
            </a:r>
          </a:p>
          <a:p>
            <a:pPr lvl="1"/>
            <a:r>
              <a:rPr lang="en-US" dirty="0" smtClean="0"/>
              <a:t>To obtain the remainder, use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%</a:t>
            </a:r>
            <a:r>
              <a:rPr lang="en-US" dirty="0" smtClean="0"/>
              <a:t> operator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cents = pennies % 100; // Sets cents to 29 </a:t>
            </a:r>
          </a:p>
          <a:p>
            <a:r>
              <a:rPr lang="en-US" dirty="0" smtClean="0"/>
              <a:t>Integer division and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%</a:t>
            </a:r>
            <a:r>
              <a:rPr lang="en-US" dirty="0" smtClean="0"/>
              <a:t> operator yield the dollar and cent values of a piggybank full of pennies.</a:t>
            </a:r>
            <a:endParaRPr lang="en-US" dirty="0"/>
          </a:p>
        </p:txBody>
      </p:sp>
      <p:pic>
        <p:nvPicPr>
          <p:cNvPr id="4" name="Picture 3" descr="piggy_ban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81" y="3926566"/>
            <a:ext cx="1828800" cy="22764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09"/>
    </mc:Choice>
    <mc:Fallback xmlns="">
      <p:transition spd="slow" advTm="52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81" x="1841500" y="5473700"/>
          <p14:tracePt t="2156" x="1847850" y="5473700"/>
          <p14:tracePt t="2164" x="1854200" y="5473700"/>
          <p14:tracePt t="2172" x="1862138" y="5473700"/>
          <p14:tracePt t="2180" x="1881188" y="5473700"/>
          <p14:tracePt t="2188" x="1933575" y="5467350"/>
          <p14:tracePt t="2198" x="2005013" y="5461000"/>
          <p14:tracePt t="2219" x="2116138" y="5453063"/>
          <p14:tracePt t="2231" x="2220913" y="5453063"/>
          <p14:tracePt t="2264" x="2363788" y="5434013"/>
          <p14:tracePt t="2268" x="2462213" y="5421313"/>
          <p14:tracePt t="2280" x="2554288" y="5408613"/>
          <p14:tracePt t="2297" x="2625725" y="5381625"/>
          <p14:tracePt t="2315" x="2697163" y="5368925"/>
          <p14:tracePt t="2330" x="2795588" y="5349875"/>
          <p14:tracePt t="2347" x="2827338" y="5335588"/>
          <p14:tracePt t="2371" x="2847975" y="5329238"/>
          <p14:tracePt t="2380" x="2860675" y="5322888"/>
          <p14:tracePt t="2707" x="2879725" y="5322888"/>
          <p14:tracePt t="2715" x="2906713" y="5322888"/>
          <p14:tracePt t="2723" x="2925763" y="5322888"/>
          <p14:tracePt t="2731" x="3011488" y="5322888"/>
          <p14:tracePt t="2747" x="3049588" y="5322888"/>
          <p14:tracePt t="2747" x="3181350" y="5322888"/>
          <p14:tracePt t="2763" x="3324225" y="5322888"/>
          <p14:tracePt t="2780" x="3475038" y="5316538"/>
          <p14:tracePt t="2797" x="3605213" y="5316538"/>
          <p14:tracePt t="2813" x="3775075" y="5316538"/>
          <p14:tracePt t="2830" x="3944938" y="5310188"/>
          <p14:tracePt t="2846" x="4108450" y="5310188"/>
          <p14:tracePt t="2863" x="4284663" y="5310188"/>
          <p14:tracePt t="2880" x="4441825" y="5310188"/>
          <p14:tracePt t="2896" x="4618038" y="5310188"/>
          <p14:tracePt t="2913" x="4754563" y="5316538"/>
          <p14:tracePt t="2930" x="4859338" y="5316538"/>
          <p14:tracePt t="2946" x="4983163" y="5322888"/>
          <p14:tracePt t="2963" x="5041900" y="5341938"/>
          <p14:tracePt t="2980" x="5081588" y="5356225"/>
          <p14:tracePt t="2996" x="5100638" y="5335588"/>
          <p14:tracePt t="3013" x="5094288" y="5310188"/>
          <p14:tracePt t="3030" x="5087938" y="5297488"/>
          <p14:tracePt t="3275" x="5087938" y="5303838"/>
          <p14:tracePt t="3283" x="5087938" y="5316538"/>
          <p14:tracePt t="3291" x="5087938" y="5329238"/>
          <p14:tracePt t="3296" x="5087938" y="5335588"/>
          <p14:tracePt t="3314" x="5094288" y="5335588"/>
          <p14:tracePt t="3363" x="5094288" y="5329238"/>
          <p14:tracePt t="3367" x="5100638" y="5329238"/>
          <p14:tracePt t="3380" x="5100638" y="5322888"/>
          <p14:tracePt t="3380" x="5127625" y="5316538"/>
          <p14:tracePt t="3396" x="5133975" y="5297488"/>
          <p14:tracePt t="3413" x="5165725" y="5291138"/>
          <p14:tracePt t="3429" x="5192713" y="5276850"/>
          <p14:tracePt t="3446" x="5224463" y="5270500"/>
          <p14:tracePt t="3463" x="5276850" y="5257800"/>
          <p14:tracePt t="3480" x="5341938" y="5245100"/>
          <p14:tracePt t="3496" x="5421313" y="5238750"/>
          <p14:tracePt t="3513" x="5492750" y="5238750"/>
          <p14:tracePt t="3529" x="5557838" y="5218113"/>
          <p14:tracePt t="3546" x="5662613" y="5186363"/>
          <p14:tracePt t="3563" x="5708650" y="5180013"/>
          <p14:tracePt t="3579" x="5761038" y="5165725"/>
          <p14:tracePt t="3596" x="5813425" y="5153025"/>
          <p14:tracePt t="3613" x="5878513" y="5146675"/>
          <p14:tracePt t="3629" x="5937250" y="5140325"/>
          <p14:tracePt t="3646" x="6002338" y="5140325"/>
          <p14:tracePt t="3663" x="6054725" y="5140325"/>
          <p14:tracePt t="3679" x="6094413" y="5140325"/>
          <p14:tracePt t="3696" x="6126163" y="5140325"/>
          <p14:tracePt t="3713" x="6138863" y="5140325"/>
          <p14:tracePt t="3729" x="6146800" y="5140325"/>
          <p14:tracePt t="3746" x="6153150" y="5140325"/>
          <p14:tracePt t="3795" x="6159500" y="5140325"/>
          <p14:tracePt t="7500" x="6165850" y="5140325"/>
          <p14:tracePt t="7508" x="6184900" y="5140325"/>
          <p14:tracePt t="7516" x="6230938" y="5140325"/>
          <p14:tracePt t="7524" x="6264275" y="5140325"/>
          <p14:tracePt t="7530" x="6381750" y="5140325"/>
          <p14:tracePt t="7547" x="6518275" y="5140325"/>
          <p14:tracePt t="7563" x="6700838" y="5127625"/>
          <p14:tracePt t="7580" x="7061200" y="5029200"/>
          <p14:tracePt t="7597" x="7419975" y="4865688"/>
          <p14:tracePt t="7613" x="7747000" y="4689475"/>
          <p14:tracePt t="7630" x="7948613" y="4538663"/>
          <p14:tracePt t="7646" x="8112125" y="4362450"/>
          <p14:tracePt t="7663" x="8248650" y="4225925"/>
          <p14:tracePt t="7680" x="8359775" y="4049713"/>
          <p14:tracePt t="7697" x="8470900" y="3892550"/>
          <p14:tracePt t="7713" x="8569325" y="3741738"/>
          <p14:tracePt t="7730" x="8653463" y="3579813"/>
          <p14:tracePt t="7746" x="8705850" y="3435350"/>
          <p14:tracePt t="7763" x="8705850" y="3265488"/>
          <p14:tracePt t="7780" x="8686800" y="2984500"/>
          <p14:tracePt t="7797" x="8575675" y="2782888"/>
          <p14:tracePt t="7813" x="8497888" y="2632075"/>
          <p14:tracePt t="7830" x="8418513" y="2489200"/>
          <p14:tracePt t="7846" x="8334375" y="2370138"/>
          <p14:tracePt t="7863" x="8255000" y="2266950"/>
          <p14:tracePt t="7880" x="8164513" y="2168525"/>
          <p14:tracePt t="7897" x="8085138" y="2090738"/>
          <p14:tracePt t="7913" x="8026400" y="2017713"/>
          <p14:tracePt t="7930" x="7961313" y="1952625"/>
          <p14:tracePt t="7946" x="7902575" y="1887538"/>
          <p14:tracePt t="7963" x="7831138" y="1835150"/>
          <p14:tracePt t="7980" x="7707313" y="1770063"/>
          <p14:tracePt t="7997" x="7589838" y="1730375"/>
          <p14:tracePt t="8013" x="7478713" y="1717675"/>
          <p14:tracePt t="8030" x="7386638" y="1704975"/>
          <p14:tracePt t="8046" x="7315200" y="1692275"/>
          <p14:tracePt t="8063" x="7262813" y="1684338"/>
          <p14:tracePt t="8080" x="7231063" y="1671638"/>
          <p14:tracePt t="8096" x="7210425" y="1665288"/>
          <p14:tracePt t="8113" x="7197725" y="1652588"/>
          <p14:tracePt t="8130" x="7191375" y="1639888"/>
          <p14:tracePt t="8146" x="7185025" y="1619250"/>
          <p14:tracePt t="8163" x="7185025" y="1593850"/>
          <p14:tracePt t="8180" x="7185025" y="1547813"/>
          <p14:tracePt t="8196" x="7204075" y="1508125"/>
          <p14:tracePt t="8213" x="7262813" y="1463675"/>
          <p14:tracePt t="8230" x="7315200" y="1430338"/>
          <p14:tracePt t="8246" x="7373938" y="1404938"/>
          <p14:tracePt t="8263" x="7407275" y="1390650"/>
          <p14:tracePt t="8280" x="7439025" y="1384300"/>
          <p14:tracePt t="8340" x="7445375" y="1384300"/>
          <p14:tracePt t="8380" x="7451725" y="1384300"/>
          <p14:tracePt t="8388" x="7459663" y="1390650"/>
          <p14:tracePt t="8404" x="7466013" y="1390650"/>
          <p14:tracePt t="8420" x="7472363" y="1390650"/>
          <p14:tracePt t="8452" x="7472363" y="1397000"/>
          <p14:tracePt t="8476" x="7478713" y="1397000"/>
          <p14:tracePt t="8484" x="7485063" y="1404938"/>
          <p14:tracePt t="8485" x="7491413" y="1417638"/>
          <p14:tracePt t="8496" x="7504113" y="1443038"/>
          <p14:tracePt t="8513" x="7531100" y="1470025"/>
          <p14:tracePt t="8530" x="7556500" y="1482725"/>
          <p14:tracePt t="8546" x="7569200" y="1508125"/>
          <p14:tracePt t="8563" x="7615238" y="1541463"/>
          <p14:tracePt t="8579" x="7667625" y="1574800"/>
          <p14:tracePt t="8596" x="7759700" y="1581150"/>
          <p14:tracePt t="8613" x="7785100" y="1581150"/>
          <p14:tracePt t="8629" x="7824788" y="1581150"/>
          <p14:tracePt t="8645" x="7870825" y="1574800"/>
          <p14:tracePt t="8662" x="7935913" y="1560513"/>
          <p14:tracePt t="8678" x="7994650" y="1554163"/>
          <p14:tracePt t="8695" x="8066088" y="1547813"/>
          <p14:tracePt t="8712" x="8145463" y="1528763"/>
          <p14:tracePt t="8728" x="8196263" y="1508125"/>
          <p14:tracePt t="8745" x="8235950" y="1495425"/>
          <p14:tracePt t="8762" x="8275638" y="1482725"/>
          <p14:tracePt t="8778" x="8301038" y="1463675"/>
          <p14:tracePt t="8795" x="8334375" y="1443038"/>
          <p14:tracePt t="8812" x="8359775" y="1423988"/>
          <p14:tracePt t="8828" x="8386763" y="1397000"/>
          <p14:tracePt t="8845" x="8412163" y="1365250"/>
          <p14:tracePt t="8862" x="8424863" y="1325563"/>
          <p14:tracePt t="8878" x="8439150" y="1300163"/>
          <p14:tracePt t="8895" x="8445500" y="1266825"/>
          <p14:tracePt t="8912" x="8445500" y="1227138"/>
          <p14:tracePt t="8928" x="8439150" y="1195388"/>
          <p14:tracePt t="8945" x="8432800" y="1155700"/>
          <p14:tracePt t="8962" x="8418513" y="1117600"/>
          <p14:tracePt t="8978" x="8353425" y="1038225"/>
          <p14:tracePt t="8996" x="8275638" y="973138"/>
          <p14:tracePt t="9012" x="8189913" y="920750"/>
          <p14:tracePt t="9028" x="8099425" y="874713"/>
          <p14:tracePt t="9045" x="8001000" y="849313"/>
          <p14:tracePt t="9062" x="7908925" y="842963"/>
          <p14:tracePt t="9078" x="7812088" y="842963"/>
          <p14:tracePt t="9095" x="7726363" y="842963"/>
          <p14:tracePt t="9112" x="7648575" y="842963"/>
          <p14:tracePt t="9128" x="7583488" y="849313"/>
          <p14:tracePt t="9145" x="7524750" y="874713"/>
          <p14:tracePt t="9162" x="7472363" y="895350"/>
          <p14:tracePt t="9178" x="7426325" y="927100"/>
          <p14:tracePt t="9195" x="7367588" y="973138"/>
          <p14:tracePt t="9212" x="7334250" y="1012825"/>
          <p14:tracePt t="9228" x="7296150" y="1044575"/>
          <p14:tracePt t="9245" x="7281863" y="1077913"/>
          <p14:tracePt t="9262" x="7269163" y="1109663"/>
          <p14:tracePt t="9278" x="7256463" y="1155700"/>
          <p14:tracePt t="9295" x="7250113" y="1208088"/>
          <p14:tracePt t="9312" x="7250113" y="1279525"/>
          <p14:tracePt t="9328" x="7250113" y="1352550"/>
          <p14:tracePt t="9345" x="7250113" y="1397000"/>
          <p14:tracePt t="9361" x="7269163" y="1436688"/>
          <p14:tracePt t="9378" x="7296150" y="1463675"/>
          <p14:tracePt t="9395" x="7340600" y="1501775"/>
          <p14:tracePt t="9412" x="7373938" y="1501775"/>
          <p14:tracePt t="9428" x="7392988" y="1516063"/>
          <p14:tracePt t="9445" x="7426325" y="1522413"/>
          <p14:tracePt t="9461" x="7459663" y="1522413"/>
          <p14:tracePt t="9478" x="7491413" y="1522413"/>
          <p14:tracePt t="9495" x="7518400" y="1522413"/>
          <p14:tracePt t="9511" x="7524750" y="1522413"/>
          <p14:tracePt t="10883" x="7524750" y="1528763"/>
          <p14:tracePt t="10891" x="7524750" y="1535113"/>
          <p14:tracePt t="10899" x="7531100" y="1541463"/>
          <p14:tracePt t="10911" x="7531100" y="1554163"/>
          <p14:tracePt t="10928" x="7531100" y="1566863"/>
          <p14:tracePt t="10944" x="7531100" y="1581150"/>
          <p14:tracePt t="10961" x="7531100" y="1593850"/>
          <p14:tracePt t="10978" x="7531100" y="1606550"/>
          <p14:tracePt t="10994" x="7531100" y="1619250"/>
          <p14:tracePt t="11011" x="7531100" y="1639888"/>
          <p14:tracePt t="11028" x="7537450" y="1652588"/>
          <p14:tracePt t="11044" x="7537450" y="1658938"/>
          <p14:tracePt t="11061" x="7543800" y="1698625"/>
          <p14:tracePt t="11077" x="7550150" y="1724025"/>
          <p14:tracePt t="11094" x="7550150" y="1770063"/>
          <p14:tracePt t="11111" x="7556500" y="1822450"/>
          <p14:tracePt t="11127" x="7562850" y="1887538"/>
          <p14:tracePt t="11144" x="7577138" y="1952625"/>
          <p14:tracePt t="11161" x="7583488" y="2005013"/>
          <p14:tracePt t="11177" x="7589838" y="2057400"/>
          <p14:tracePt t="11194" x="7589838" y="2090738"/>
          <p14:tracePt t="11211" x="7589838" y="2116138"/>
          <p14:tracePt t="11227" x="7589838" y="2122488"/>
          <p14:tracePt t="11244" x="7589838" y="2149475"/>
          <p14:tracePt t="11261" x="7589838" y="2162175"/>
          <p14:tracePt t="11277" x="7583488" y="2187575"/>
          <p14:tracePt t="11294" x="7577138" y="2208213"/>
          <p14:tracePt t="11311" x="7569200" y="2239963"/>
          <p14:tracePt t="11327" x="7556500" y="2266950"/>
          <p14:tracePt t="11344" x="7550150" y="2298700"/>
          <p14:tracePt t="11361" x="7518400" y="2338388"/>
          <p14:tracePt t="11377" x="7478713" y="2384425"/>
          <p14:tracePt t="11394" x="7432675" y="2443163"/>
          <p14:tracePt t="11411" x="7348538" y="2514600"/>
          <p14:tracePt t="11427" x="7296150" y="2560638"/>
          <p14:tracePt t="11444" x="7250113" y="2613025"/>
          <p14:tracePt t="11461" x="7210425" y="2651125"/>
          <p14:tracePt t="11477" x="7164388" y="2684463"/>
          <p14:tracePt t="11494" x="7119938" y="2717800"/>
          <p14:tracePt t="11511" x="7092950" y="2743200"/>
          <p14:tracePt t="11527" x="7080250" y="2749550"/>
          <p14:tracePt t="11544" x="7061200" y="2762250"/>
          <p14:tracePt t="11561" x="7053263" y="2762250"/>
          <p14:tracePt t="12291" x="7053263" y="2768600"/>
          <p14:tracePt t="12301" x="7046913" y="2768600"/>
          <p14:tracePt t="12307" x="7046913" y="2776538"/>
          <p14:tracePt t="12311" x="7040563" y="2782888"/>
          <p14:tracePt t="12327" x="7040563" y="2789238"/>
          <p14:tracePt t="13723" x="7040563" y="2782888"/>
          <p14:tracePt t="13730" x="7034213" y="2776538"/>
          <p14:tracePt t="13744" x="7034213" y="2768600"/>
          <p14:tracePt t="13744" x="7027863" y="2749550"/>
          <p14:tracePt t="13760" x="7002463" y="2730500"/>
          <p14:tracePt t="13777" x="6969125" y="2690813"/>
          <p14:tracePt t="13793" x="6904038" y="2632075"/>
          <p14:tracePt t="13810" x="6811963" y="2592388"/>
          <p14:tracePt t="13826" x="6623050" y="2533650"/>
          <p14:tracePt t="13843" x="6524625" y="2527300"/>
          <p14:tracePt t="13860" x="6426200" y="2527300"/>
          <p14:tracePt t="13876" x="6348413" y="2527300"/>
          <p14:tracePt t="13893" x="6283325" y="2527300"/>
          <p14:tracePt t="13910" x="6197600" y="2533650"/>
          <p14:tracePt t="13926" x="6132513" y="2540000"/>
          <p14:tracePt t="13943" x="6048375" y="2566988"/>
          <p14:tracePt t="13960" x="5962650" y="2592388"/>
          <p14:tracePt t="13976" x="5865813" y="2613025"/>
          <p14:tracePt t="13993" x="5754688" y="2613025"/>
          <p14:tracePt t="14010" x="5622925" y="2613025"/>
          <p14:tracePt t="14026" x="5434013" y="2619375"/>
          <p14:tracePt t="14043" x="5297488" y="2625725"/>
          <p14:tracePt t="14060" x="5140325" y="2632075"/>
          <p14:tracePt t="14076" x="4970463" y="2644775"/>
          <p14:tracePt t="14093" x="4781550" y="2644775"/>
          <p14:tracePt t="14110" x="4552950" y="2644775"/>
          <p14:tracePt t="14126" x="4310063" y="2651125"/>
          <p14:tracePt t="14143" x="4102100" y="2665413"/>
          <p14:tracePt t="14160" x="3905250" y="2690813"/>
          <p14:tracePt t="14176" x="3676650" y="2703513"/>
          <p14:tracePt t="14193" x="3500438" y="2703513"/>
          <p14:tracePt t="14210" x="3324225" y="2709863"/>
          <p14:tracePt t="14226" x="3181350" y="2709863"/>
          <p14:tracePt t="14243" x="2997200" y="2709863"/>
          <p14:tracePt t="14260" x="2906713" y="2709863"/>
          <p14:tracePt t="14276" x="2808288" y="2709863"/>
          <p14:tracePt t="14293" x="2709863" y="2709863"/>
          <p14:tracePt t="14310" x="2613025" y="2709863"/>
          <p14:tracePt t="14326" x="2501900" y="2690813"/>
          <p14:tracePt t="14343" x="2403475" y="2690813"/>
          <p14:tracePt t="14360" x="2305050" y="2684463"/>
          <p14:tracePt t="14376" x="2252663" y="2684463"/>
          <p14:tracePt t="14393" x="2220913" y="2684463"/>
          <p14:tracePt t="14410" x="2193925" y="2684463"/>
          <p14:tracePt t="14426" x="2181225" y="2684463"/>
          <p14:tracePt t="14443" x="2168525" y="2684463"/>
          <p14:tracePt t="14460" x="2162175" y="2684463"/>
          <p14:tracePt t="14587" x="2162175" y="2678113"/>
          <p14:tracePt t="14595" x="2162175" y="2671763"/>
          <p14:tracePt t="14603" x="2162175" y="2665413"/>
          <p14:tracePt t="14611" x="2162175" y="2651125"/>
          <p14:tracePt t="14619" x="2155825" y="2638425"/>
          <p14:tracePt t="14626" x="2155825" y="2625725"/>
          <p14:tracePt t="14643" x="2162175" y="2606675"/>
          <p14:tracePt t="14659" x="2149475" y="2592388"/>
          <p14:tracePt t="14676" x="2141538" y="2579688"/>
          <p14:tracePt t="14693" x="2141538" y="2573338"/>
          <p14:tracePt t="14731" x="2141538" y="2566988"/>
          <p14:tracePt t="15115" x="2149475" y="2566988"/>
          <p14:tracePt t="15123" x="2155825" y="2566988"/>
          <p14:tracePt t="15131" x="2174875" y="2560638"/>
          <p14:tracePt t="15139" x="2187575" y="2560638"/>
          <p14:tracePt t="15147" x="2239963" y="2560638"/>
          <p14:tracePt t="15159" x="2319338" y="2560638"/>
          <p14:tracePt t="15176" x="2416175" y="2560638"/>
          <p14:tracePt t="15193" x="2520950" y="2560638"/>
          <p14:tracePt t="15209" x="2625725" y="2560638"/>
          <p14:tracePt t="15226" x="2730500" y="2560638"/>
          <p14:tracePt t="15242" x="2841625" y="2560638"/>
          <p14:tracePt t="15259" x="2900363" y="2560638"/>
          <p14:tracePt t="15276" x="2959100" y="2560638"/>
          <p14:tracePt t="15293" x="3017838" y="2560638"/>
          <p14:tracePt t="15309" x="3095625" y="2560638"/>
          <p14:tracePt t="15326" x="3187700" y="2560638"/>
          <p14:tracePt t="15343" x="3278188" y="2560638"/>
          <p14:tracePt t="15359" x="3376613" y="2560638"/>
          <p14:tracePt t="15376" x="3481388" y="2560638"/>
          <p14:tracePt t="15393" x="3598863" y="2560638"/>
          <p14:tracePt t="15409" x="3709988" y="2560638"/>
          <p14:tracePt t="15426" x="3840163" y="2560638"/>
          <p14:tracePt t="15442" x="4016375" y="2547938"/>
          <p14:tracePt t="15459" x="4102100" y="2547938"/>
          <p14:tracePt t="15476" x="4173538" y="2547938"/>
          <p14:tracePt t="15492" x="4251325" y="2547938"/>
          <p14:tracePt t="15509" x="4330700" y="2547938"/>
          <p14:tracePt t="15526" x="4408488" y="2547938"/>
          <p14:tracePt t="15542" x="4479925" y="2547938"/>
          <p14:tracePt t="15559" x="4546600" y="2547938"/>
          <p14:tracePt t="15576" x="4591050" y="2547938"/>
          <p14:tracePt t="15592" x="4605338" y="2547938"/>
          <p14:tracePt t="15675" x="4597400" y="2547938"/>
          <p14:tracePt t="15691" x="4584700" y="2547938"/>
          <p14:tracePt t="15699" x="4565650" y="2547938"/>
          <p14:tracePt t="15707" x="4538663" y="2547938"/>
          <p14:tracePt t="15710" x="4467225" y="2547938"/>
          <p14:tracePt t="15726" x="4368800" y="2547938"/>
          <p14:tracePt t="15742" x="4232275" y="2533650"/>
          <p14:tracePt t="15759" x="4075113" y="2520950"/>
          <p14:tracePt t="15776" x="3898900" y="2501900"/>
          <p14:tracePt t="15792" x="3716338" y="2489200"/>
          <p14:tracePt t="15809" x="3573463" y="2489200"/>
          <p14:tracePt t="15826" x="3448050" y="2489200"/>
          <p14:tracePt t="15842" x="3330575" y="2489200"/>
          <p14:tracePt t="15859" x="3292475" y="2501900"/>
          <p14:tracePt t="15876" x="3271838" y="2508250"/>
          <p14:tracePt t="16027" x="3278188" y="2508250"/>
          <p14:tracePt t="16075" x="3284538" y="2508250"/>
          <p14:tracePt t="16083" x="3298825" y="2508250"/>
          <p14:tracePt t="16091" x="3305175" y="2508250"/>
          <p14:tracePt t="16099" x="3351213" y="2508250"/>
          <p14:tracePt t="16109" x="3403600" y="2514600"/>
          <p14:tracePt t="16126" x="3487738" y="2514600"/>
          <p14:tracePt t="16142" x="3573463" y="2514600"/>
          <p14:tracePt t="16159" x="3683000" y="2514600"/>
          <p14:tracePt t="16175" x="3814763" y="2514600"/>
          <p14:tracePt t="16192" x="3957638" y="2501900"/>
          <p14:tracePt t="16209" x="4089400" y="2501900"/>
          <p14:tracePt t="16225" x="4198938" y="2501900"/>
          <p14:tracePt t="16242" x="4297363" y="2501900"/>
          <p14:tracePt t="16259" x="4356100" y="2501900"/>
          <p14:tracePt t="16276" x="4368800" y="2501900"/>
          <p14:tracePt t="17963" x="4376738" y="2501900"/>
          <p14:tracePt t="17971" x="4383088" y="2501900"/>
          <p14:tracePt t="17979" x="4402138" y="2501900"/>
          <p14:tracePt t="17987" x="4414838" y="2508250"/>
          <p14:tracePt t="17992" x="4448175" y="2508250"/>
          <p14:tracePt t="18008" x="4494213" y="2508250"/>
          <p14:tracePt t="18025" x="4546600" y="2508250"/>
          <p14:tracePt t="18042" x="4597400" y="2508250"/>
          <p14:tracePt t="18058" x="4637088" y="2508250"/>
          <p14:tracePt t="18058" x="4664075" y="2508250"/>
          <p14:tracePt t="18075" x="4716463" y="2508250"/>
          <p14:tracePt t="18091" x="4775200" y="2508250"/>
          <p14:tracePt t="18108" x="4833938" y="2508250"/>
          <p14:tracePt t="18125" x="4911725" y="2508250"/>
          <p14:tracePt t="18141" x="5010150" y="2508250"/>
          <p14:tracePt t="18158" x="5133975" y="2508250"/>
          <p14:tracePt t="18175" x="5264150" y="2508250"/>
          <p14:tracePt t="18191" x="5394325" y="2508250"/>
          <p14:tracePt t="18208" x="5538788" y="2508250"/>
          <p14:tracePt t="18225" x="5662613" y="2508250"/>
          <p14:tracePt t="18241" x="5786438" y="2508250"/>
          <p14:tracePt t="18258" x="5897563" y="2508250"/>
          <p14:tracePt t="18275" x="6054725" y="2508250"/>
          <p14:tracePt t="18291" x="6159500" y="2508250"/>
          <p14:tracePt t="18308" x="6264275" y="2508250"/>
          <p14:tracePt t="18325" x="6361113" y="2508250"/>
          <p14:tracePt t="18341" x="6459538" y="2508250"/>
          <p14:tracePt t="18358" x="6545263" y="2508250"/>
          <p14:tracePt t="18375" x="6642100" y="2508250"/>
          <p14:tracePt t="18391" x="6740525" y="2508250"/>
          <p14:tracePt t="18408" x="6824663" y="2508250"/>
          <p14:tracePt t="18425" x="6916738" y="2508250"/>
          <p14:tracePt t="18441" x="6975475" y="2508250"/>
          <p14:tracePt t="18458" x="7046913" y="2508250"/>
          <p14:tracePt t="18475" x="7151688" y="2508250"/>
          <p14:tracePt t="18491" x="7243763" y="2508250"/>
          <p14:tracePt t="18508" x="7327900" y="2508250"/>
          <p14:tracePt t="18525" x="7407275" y="2508250"/>
          <p14:tracePt t="18541" x="7485063" y="2508250"/>
          <p14:tracePt t="18558" x="7550150" y="2508250"/>
          <p14:tracePt t="18574" x="7602538" y="2508250"/>
          <p14:tracePt t="18591" x="7654925" y="2508250"/>
          <p14:tracePt t="18608" x="7720013" y="2508250"/>
          <p14:tracePt t="18625" x="7759700" y="2508250"/>
          <p14:tracePt t="18641" x="7797800" y="2514600"/>
          <p14:tracePt t="18658" x="7837488" y="2514600"/>
          <p14:tracePt t="18674" x="7883525" y="2514600"/>
          <p14:tracePt t="18691" x="7923213" y="2514600"/>
          <p14:tracePt t="18708" x="7942263" y="2514600"/>
          <p14:tracePt t="18724" x="7961313" y="2514600"/>
          <p14:tracePt t="18741" x="7967663" y="2514600"/>
          <p14:tracePt t="19139" x="7975600" y="2514600"/>
          <p14:tracePt t="19155" x="7981950" y="2514600"/>
          <p14:tracePt t="19163" x="7988300" y="2514600"/>
          <p14:tracePt t="19187" x="7994650" y="2508250"/>
          <p14:tracePt t="19203" x="8001000" y="2508250"/>
          <p14:tracePt t="19219" x="8007350" y="2508250"/>
          <p14:tracePt t="19259" x="8013700" y="2508250"/>
          <p14:tracePt t="19283" x="8020050" y="2508250"/>
          <p14:tracePt t="19299" x="8020050" y="2514600"/>
          <p14:tracePt t="19309" x="8026400" y="2514600"/>
          <p14:tracePt t="19427" x="8020050" y="2508250"/>
          <p14:tracePt t="19435" x="8013700" y="2508250"/>
          <p14:tracePt t="19442" x="7988300" y="2474913"/>
          <p14:tracePt t="19458" x="7929563" y="2436813"/>
          <p14:tracePt t="19474" x="7889875" y="2397125"/>
          <p14:tracePt t="19491" x="7889875" y="2384425"/>
          <p14:tracePt t="19699" x="7850188" y="2384425"/>
          <p14:tracePt t="19703" x="7797800" y="2384425"/>
          <p14:tracePt t="19709" x="7739063" y="2384425"/>
          <p14:tracePt t="19724" x="7713663" y="2384425"/>
          <p14:tracePt t="19763" x="7720013" y="2390775"/>
          <p14:tracePt t="19883" x="7732713" y="2390775"/>
          <p14:tracePt t="19891" x="7753350" y="2390775"/>
          <p14:tracePt t="19899" x="7818438" y="2397125"/>
          <p14:tracePt t="19907" x="7902575" y="2397125"/>
          <p14:tracePt t="19924" x="8020050" y="2403475"/>
          <p14:tracePt t="19941" x="8137525" y="2403475"/>
          <p14:tracePt t="19957" x="8242300" y="2403475"/>
          <p14:tracePt t="19974" x="8340725" y="2403475"/>
          <p14:tracePt t="19991" x="8412163" y="2403475"/>
          <p14:tracePt t="20007" x="8464550" y="2403475"/>
          <p14:tracePt t="20024" x="8497888" y="2403475"/>
          <p14:tracePt t="20041" x="8516938" y="2403475"/>
          <p14:tracePt t="20096" x="8510588" y="2403475"/>
          <p14:tracePt t="20115" x="8504238" y="2403475"/>
          <p14:tracePt t="20123" x="8497888" y="2409825"/>
          <p14:tracePt t="20131" x="8477250" y="2416175"/>
          <p14:tracePt t="20141" x="8439150" y="2422525"/>
          <p14:tracePt t="20157" x="8386763" y="2422525"/>
          <p14:tracePt t="20174" x="8328025" y="2422525"/>
          <p14:tracePt t="20191" x="8294688" y="2422525"/>
          <p14:tracePt t="20207" x="8288338" y="2422525"/>
          <p14:tracePt t="20267" x="8294688" y="2422525"/>
          <p14:tracePt t="20277" x="8301038" y="2422525"/>
          <p14:tracePt t="20291" x="8328025" y="2422525"/>
          <p14:tracePt t="20291" x="8374063" y="2416175"/>
          <p14:tracePt t="20307" x="8445500" y="2416175"/>
          <p14:tracePt t="20324" x="8523288" y="2416175"/>
          <p14:tracePt t="20340" x="8602663" y="2416175"/>
          <p14:tracePt t="20357" x="8661400" y="2416175"/>
          <p14:tracePt t="20374" x="8680450" y="2416175"/>
          <p14:tracePt t="20451" x="8674100" y="2416175"/>
          <p14:tracePt t="20460" x="8661400" y="2416175"/>
          <p14:tracePt t="20462" x="8647113" y="2416175"/>
          <p14:tracePt t="20474" x="8602663" y="2416175"/>
          <p14:tracePt t="20490" x="8504238" y="2416175"/>
          <p14:tracePt t="20507" x="8418513" y="2416175"/>
          <p14:tracePt t="20525" x="8347075" y="2416175"/>
          <p14:tracePt t="20541" x="8321675" y="2416175"/>
          <p14:tracePt t="20603" x="8328025" y="2416175"/>
          <p14:tracePt t="20611" x="8340725" y="2416175"/>
          <p14:tracePt t="20619" x="8393113" y="2422525"/>
          <p14:tracePt t="20641" x="8418513" y="2422525"/>
          <p14:tracePt t="20641" x="8491538" y="2422525"/>
          <p14:tracePt t="20657" x="8550275" y="2422525"/>
          <p14:tracePt t="20674" x="8588375" y="2430463"/>
          <p14:tracePt t="20690" x="8615363" y="2430463"/>
          <p14:tracePt t="20747" x="8609013" y="2430463"/>
          <p14:tracePt t="20760" x="8602663" y="2430463"/>
          <p14:tracePt t="20760" x="8594725" y="2430463"/>
          <p14:tracePt t="20774" x="8556625" y="2449513"/>
          <p14:tracePt t="20790" x="8523288" y="2455863"/>
          <p14:tracePt t="20807" x="8470900" y="2455863"/>
          <p14:tracePt t="20824" x="8432800" y="2455863"/>
          <p14:tracePt t="20840" x="8374063" y="2455863"/>
          <p14:tracePt t="20857" x="8321675" y="2462213"/>
          <p14:tracePt t="20874" x="8248650" y="2462213"/>
          <p14:tracePt t="20890" x="8124825" y="2462213"/>
          <p14:tracePt t="20907" x="8047038" y="2462213"/>
          <p14:tracePt t="20924" x="7975600" y="2462213"/>
          <p14:tracePt t="20940" x="7896225" y="2462213"/>
          <p14:tracePt t="20957" x="7791450" y="2462213"/>
          <p14:tracePt t="20974" x="7680325" y="2462213"/>
          <p14:tracePt t="20990" x="7524750" y="2468563"/>
          <p14:tracePt t="21007" x="7340600" y="2468563"/>
          <p14:tracePt t="21024" x="7112000" y="2468563"/>
          <p14:tracePt t="21040" x="6824663" y="2468563"/>
          <p14:tracePt t="21057" x="6505575" y="2468563"/>
          <p14:tracePt t="21074" x="6132513" y="2481263"/>
          <p14:tracePt t="21090" x="5603875" y="2514600"/>
          <p14:tracePt t="21107" x="5232400" y="2554288"/>
          <p14:tracePt t="21124" x="4859338" y="2644775"/>
          <p14:tracePt t="21140" x="4506913" y="2743200"/>
          <p14:tracePt t="21157" x="4140200" y="2827338"/>
          <p14:tracePt t="21173" x="3794125" y="2894013"/>
          <p14:tracePt t="21190" x="3521075" y="2952750"/>
          <p14:tracePt t="21207" x="3259138" y="3017838"/>
          <p14:tracePt t="21224" x="2938463" y="3055938"/>
          <p14:tracePt t="21240" x="2690813" y="3082925"/>
          <p14:tracePt t="21257" x="2455863" y="3089275"/>
          <p14:tracePt t="21273" x="2252663" y="3095625"/>
          <p14:tracePt t="21290" x="2017713" y="3095625"/>
          <p14:tracePt t="21307" x="1920875" y="3095625"/>
          <p14:tracePt t="21323" x="1887538" y="3076575"/>
          <p14:tracePt t="21340" x="1874838" y="3070225"/>
          <p14:tracePt t="21379" x="1881188" y="3063875"/>
          <p14:tracePt t="21386" x="1900238" y="3049588"/>
          <p14:tracePt t="21394" x="1952625" y="3017838"/>
          <p14:tracePt t="21407" x="2051050" y="2952750"/>
          <p14:tracePt t="21423" x="2168525" y="2879725"/>
          <p14:tracePt t="21440" x="2298700" y="2795588"/>
          <p14:tracePt t="21457" x="2416175" y="2709863"/>
          <p14:tracePt t="21473" x="2520950" y="2644775"/>
          <p14:tracePt t="21490" x="2619375" y="2586038"/>
          <p14:tracePt t="21507" x="2659063" y="2554288"/>
          <p14:tracePt t="21523" x="2684463" y="2540000"/>
          <p14:tracePt t="21540" x="2730500" y="2533650"/>
          <p14:tracePt t="21557" x="2755900" y="2508250"/>
          <p14:tracePt t="21573" x="2808288" y="2489200"/>
          <p14:tracePt t="21590" x="2847975" y="2481263"/>
          <p14:tracePt t="21607" x="2860675" y="2455863"/>
          <p14:tracePt t="21623" x="2879725" y="2449513"/>
          <p14:tracePt t="21640" x="2887663" y="2443163"/>
          <p14:tracePt t="21657" x="2894013" y="2436813"/>
          <p14:tracePt t="22011" x="2900363" y="2436813"/>
          <p14:tracePt t="22019" x="2900363" y="2443163"/>
          <p14:tracePt t="22043" x="2900363" y="2449513"/>
          <p14:tracePt t="22051" x="2906713" y="2455863"/>
          <p14:tracePt t="22059" x="2913063" y="2455863"/>
          <p14:tracePt t="22067" x="2913063" y="2462213"/>
          <p14:tracePt t="22090" x="2919413" y="2468563"/>
          <p14:tracePt t="22090" x="2959100" y="2495550"/>
          <p14:tracePt t="22107" x="3005138" y="2527300"/>
          <p14:tracePt t="22123" x="3070225" y="2533650"/>
          <p14:tracePt t="22140" x="3141663" y="2533650"/>
          <p14:tracePt t="22156" x="3219450" y="2540000"/>
          <p14:tracePt t="22173" x="3305175" y="2547938"/>
          <p14:tracePt t="22190" x="3382963" y="2547938"/>
          <p14:tracePt t="22206" x="3462338" y="2547938"/>
          <p14:tracePt t="22223" x="3533775" y="2547938"/>
          <p14:tracePt t="22240" x="3605213" y="2540000"/>
          <p14:tracePt t="22256" x="3676650" y="2527300"/>
          <p14:tracePt t="22273" x="3749675" y="2508250"/>
          <p14:tracePt t="22290" x="3794125" y="2481263"/>
          <p14:tracePt t="22306" x="3867150" y="2436813"/>
          <p14:tracePt t="22323" x="3919538" y="2430463"/>
          <p14:tracePt t="22340" x="3944938" y="2416175"/>
          <p14:tracePt t="22356" x="3957638" y="2416175"/>
          <p14:tracePt t="22443" x="3957638" y="2422525"/>
          <p14:tracePt t="22451" x="3963988" y="2430463"/>
          <p14:tracePt t="22459" x="3963988" y="2436813"/>
          <p14:tracePt t="22466" x="3970338" y="2443163"/>
          <p14:tracePt t="22475" x="3990975" y="2462213"/>
          <p14:tracePt t="22490" x="4030663" y="2481263"/>
          <p14:tracePt t="22506" x="4114800" y="2520950"/>
          <p14:tracePt t="22523" x="4206875" y="2527300"/>
          <p14:tracePt t="22540" x="4303713" y="2527300"/>
          <p14:tracePt t="22556" x="4435475" y="2527300"/>
          <p14:tracePt t="22573" x="4578350" y="2527300"/>
          <p14:tracePt t="22590" x="4695825" y="2508250"/>
          <p14:tracePt t="22606" x="4775200" y="2501900"/>
          <p14:tracePt t="22623" x="4833938" y="2481263"/>
          <p14:tracePt t="22640" x="4865688" y="2462213"/>
          <p14:tracePt t="22656" x="4865688" y="2443163"/>
          <p14:tracePt t="22673" x="4872038" y="2436813"/>
          <p14:tracePt t="22690" x="4865688" y="2430463"/>
          <p14:tracePt t="22706" x="4859338" y="2430463"/>
          <p14:tracePt t="22723" x="4852988" y="2430463"/>
          <p14:tracePt t="22740" x="4846638" y="2430463"/>
          <p14:tracePt t="22756" x="4833938" y="2430463"/>
          <p14:tracePt t="22773" x="4819650" y="2436813"/>
          <p14:tracePt t="22790" x="4806950" y="2443163"/>
          <p14:tracePt t="22806" x="4760913" y="2462213"/>
          <p14:tracePt t="22823" x="4702175" y="2495550"/>
          <p14:tracePt t="22841" x="4618038" y="2527300"/>
          <p14:tracePt t="22857" x="4506913" y="2573338"/>
          <p14:tracePt t="22874" x="4356100" y="2592388"/>
          <p14:tracePt t="22890" x="4140200" y="2606675"/>
          <p14:tracePt t="22907" x="3611563" y="2606675"/>
          <p14:tracePt t="22924" x="3219450" y="2606675"/>
          <p14:tracePt t="22941" x="2827338" y="2606675"/>
          <p14:tracePt t="22957" x="2501900" y="2613025"/>
          <p14:tracePt t="22974" x="2266950" y="2619375"/>
          <p14:tracePt t="22990" x="2122488" y="2625725"/>
          <p14:tracePt t="23007" x="2038350" y="2625725"/>
          <p14:tracePt t="23024" x="2011363" y="2619375"/>
          <p14:tracePt t="23041" x="1992313" y="2606675"/>
          <p14:tracePt t="23057" x="1973263" y="2579688"/>
          <p14:tracePt t="23074" x="1946275" y="2547938"/>
          <p14:tracePt t="23091" x="1920875" y="2495550"/>
          <p14:tracePt t="23107" x="1862138" y="2422525"/>
          <p14:tracePt t="23124" x="1854200" y="2409825"/>
          <p14:tracePt t="23140" x="1841500" y="2409825"/>
          <p14:tracePt t="23740" x="1847850" y="2409825"/>
          <p14:tracePt t="23747" x="1881188" y="2422525"/>
          <p14:tracePt t="23755" x="1992313" y="2481263"/>
          <p14:tracePt t="23773" x="2051050" y="2495550"/>
          <p14:tracePt t="23774" x="2227263" y="2527300"/>
          <p14:tracePt t="23790" x="2527300" y="2566988"/>
          <p14:tracePt t="23807" x="2913063" y="2592388"/>
          <p14:tracePt t="23823" x="3344863" y="2613025"/>
          <p14:tracePt t="23840" x="3827463" y="2619375"/>
          <p14:tracePt t="23857" x="4324350" y="2619375"/>
          <p14:tracePt t="23873" x="4800600" y="2619375"/>
          <p14:tracePt t="23890" x="5192713" y="2619375"/>
          <p14:tracePt t="23907" x="5767388" y="2632075"/>
          <p14:tracePt t="23923" x="6002338" y="2632075"/>
          <p14:tracePt t="23940" x="6178550" y="2632075"/>
          <p14:tracePt t="23957" x="6323013" y="2632075"/>
          <p14:tracePt t="23973" x="6453188" y="2638425"/>
          <p14:tracePt t="23990" x="6589713" y="2638425"/>
          <p14:tracePt t="24007" x="6759575" y="2638425"/>
          <p14:tracePt t="24023" x="6897688" y="2638425"/>
          <p14:tracePt t="24040" x="7027863" y="2638425"/>
          <p14:tracePt t="24057" x="7138988" y="2638425"/>
          <p14:tracePt t="24073" x="7250113" y="2638425"/>
          <p14:tracePt t="24090" x="7321550" y="2638425"/>
          <p14:tracePt t="24107" x="7380288" y="2644775"/>
          <p14:tracePt t="24107" x="7413625" y="2644775"/>
          <p14:tracePt t="24123" x="7478713" y="2651125"/>
          <p14:tracePt t="24140" x="7556500" y="2659063"/>
          <p14:tracePt t="24157" x="7648575" y="2659063"/>
          <p14:tracePt t="24173" x="7766050" y="2659063"/>
          <p14:tracePt t="24190" x="7889875" y="2659063"/>
          <p14:tracePt t="24207" x="7988300" y="2644775"/>
          <p14:tracePt t="24223" x="8047038" y="2632075"/>
          <p14:tracePt t="24240" x="8078788" y="2619375"/>
          <p14:tracePt t="24257" x="8124825" y="2586038"/>
          <p14:tracePt t="24273" x="8170863" y="2554288"/>
          <p14:tracePt t="24290" x="8223250" y="2508250"/>
          <p14:tracePt t="24307" x="8262938" y="2462213"/>
          <p14:tracePt t="24323" x="8294688" y="2403475"/>
          <p14:tracePt t="24340" x="8301038" y="2370138"/>
          <p14:tracePt t="24357" x="8307388" y="2357438"/>
          <p14:tracePt t="24373" x="8307388" y="2344738"/>
          <p14:tracePt t="24390" x="8313738" y="2332038"/>
          <p14:tracePt t="24407" x="8334375" y="2319338"/>
          <p14:tracePt t="24423" x="8359775" y="2279650"/>
          <p14:tracePt t="24440" x="8412163" y="2220913"/>
          <p14:tracePt t="24457" x="8451850" y="2155825"/>
          <p14:tracePt t="24473" x="8483600" y="2103438"/>
          <p14:tracePt t="24490" x="8504238" y="2063750"/>
          <p14:tracePt t="24506" x="8504238" y="2038350"/>
          <p14:tracePt t="24523" x="8491538" y="2024063"/>
          <p14:tracePt t="24540" x="8477250" y="2024063"/>
          <p14:tracePt t="24557" x="8464550" y="2024063"/>
          <p14:tracePt t="24573" x="8439150" y="2032000"/>
          <p14:tracePt t="24590" x="8405813" y="2051050"/>
          <p14:tracePt t="24607" x="8374063" y="2063750"/>
          <p14:tracePt t="24623" x="8347075" y="2082800"/>
          <p14:tracePt t="24723" x="8340725" y="2082800"/>
          <p14:tracePt t="24731" x="8340725" y="2097088"/>
          <p14:tracePt t="24739" x="8340725" y="2109788"/>
          <p14:tracePt t="24747" x="8313738" y="2162175"/>
          <p14:tracePt t="24757" x="8301038" y="2227263"/>
          <p14:tracePt t="24773" x="8275638" y="2305050"/>
          <p14:tracePt t="24790" x="8255000" y="2378075"/>
          <p14:tracePt t="24806" x="8242300" y="2443163"/>
          <p14:tracePt t="24823" x="8242300" y="2489200"/>
          <p14:tracePt t="24840" x="8262938" y="2527300"/>
          <p14:tracePt t="24856" x="8301038" y="2566988"/>
          <p14:tracePt t="24873" x="8359775" y="2586038"/>
          <p14:tracePt t="24890" x="8432800" y="2586038"/>
          <p14:tracePt t="24906" x="8491538" y="2586038"/>
          <p14:tracePt t="24923" x="8550275" y="2566988"/>
          <p14:tracePt t="24940" x="8575675" y="2540000"/>
          <p14:tracePt t="24956" x="8594725" y="2514600"/>
          <p14:tracePt t="24973" x="8609013" y="2481263"/>
          <p14:tracePt t="24990" x="8609013" y="2416175"/>
          <p14:tracePt t="25006" x="8609013" y="2363788"/>
          <p14:tracePt t="25023" x="8609013" y="2332038"/>
          <p14:tracePt t="25040" x="8609013" y="2292350"/>
          <p14:tracePt t="25056" x="8602663" y="2260600"/>
          <p14:tracePt t="25073" x="8588375" y="2233613"/>
          <p14:tracePt t="25090" x="8582025" y="2227263"/>
          <p14:tracePt t="25106" x="8569325" y="2220913"/>
          <p14:tracePt t="25123" x="8523288" y="2220913"/>
          <p14:tracePt t="25140" x="8477250" y="2220913"/>
          <p14:tracePt t="25156" x="8418513" y="2220913"/>
          <p14:tracePt t="25173" x="8353425" y="2220913"/>
          <p14:tracePt t="25190" x="8313738" y="2220913"/>
          <p14:tracePt t="25206" x="8275638" y="2227263"/>
          <p14:tracePt t="25223" x="8255000" y="2239963"/>
          <p14:tracePt t="25240" x="8229600" y="2252663"/>
          <p14:tracePt t="25256" x="8210550" y="2273300"/>
          <p14:tracePt t="25273" x="8189913" y="2286000"/>
          <p14:tracePt t="25290" x="8177213" y="2311400"/>
          <p14:tracePt t="25306" x="8164513" y="2319338"/>
          <p14:tracePt t="25323" x="8151813" y="2338388"/>
          <p14:tracePt t="25339" x="8151813" y="2351088"/>
          <p14:tracePt t="25356" x="8151813" y="2363788"/>
          <p14:tracePt t="25373" x="8158163" y="2384425"/>
          <p14:tracePt t="25390" x="8164513" y="2397125"/>
          <p14:tracePt t="25406" x="8177213" y="2409825"/>
          <p14:tracePt t="25423" x="8196263" y="2422525"/>
          <p14:tracePt t="25439" x="8235950" y="2443163"/>
          <p14:tracePt t="25456" x="8269288" y="2455863"/>
          <p14:tracePt t="25473" x="8301038" y="2462213"/>
          <p14:tracePt t="25490" x="8321675" y="2462213"/>
          <p14:tracePt t="25506" x="8328025" y="2462213"/>
          <p14:tracePt t="26339" x="8321675" y="2462213"/>
          <p14:tracePt t="26347" x="8313738" y="2462213"/>
          <p14:tracePt t="26355" x="8307388" y="2468563"/>
          <p14:tracePt t="26363" x="8281988" y="2468563"/>
          <p14:tracePt t="26373" x="8255000" y="2468563"/>
          <p14:tracePt t="26389" x="8235950" y="2468563"/>
          <p14:tracePt t="26406" x="8210550" y="2474913"/>
          <p14:tracePt t="26422" x="8145463" y="2481263"/>
          <p14:tracePt t="26439" x="8066088" y="2481263"/>
          <p14:tracePt t="26456" x="7954963" y="2495550"/>
          <p14:tracePt t="26472" x="7805738" y="2495550"/>
          <p14:tracePt t="26489" x="7635875" y="2501900"/>
          <p14:tracePt t="26506" x="7466013" y="2501900"/>
          <p14:tracePt t="26522" x="7281863" y="2501900"/>
          <p14:tracePt t="26539" x="7040563" y="2514600"/>
          <p14:tracePt t="26556" x="6883400" y="2514600"/>
          <p14:tracePt t="26572" x="6746875" y="2514600"/>
          <p14:tracePt t="26589" x="6583363" y="2514600"/>
          <p14:tracePt t="26606" x="6394450" y="2514600"/>
          <p14:tracePt t="26623" x="6243638" y="2514600"/>
          <p14:tracePt t="26639" x="6073775" y="2514600"/>
          <p14:tracePt t="26656" x="5891213" y="2514600"/>
          <p14:tracePt t="26672" x="5727700" y="2514600"/>
          <p14:tracePt t="26689" x="5551488" y="2514600"/>
          <p14:tracePt t="26706" x="5394325" y="2520950"/>
          <p14:tracePt t="26722" x="5251450" y="2527300"/>
          <p14:tracePt t="26739" x="5016500" y="2547938"/>
          <p14:tracePt t="26756" x="4846638" y="2566988"/>
          <p14:tracePt t="26772" x="4689475" y="2579688"/>
          <p14:tracePt t="26789" x="4552950" y="2598738"/>
          <p14:tracePt t="26806" x="4395788" y="2606675"/>
          <p14:tracePt t="26822" x="4259263" y="2619375"/>
          <p14:tracePt t="26839" x="4121150" y="2619375"/>
          <p14:tracePt t="26856" x="4010025" y="2625725"/>
          <p14:tracePt t="26872" x="3905250" y="2625725"/>
          <p14:tracePt t="26889" x="3781425" y="2625725"/>
          <p14:tracePt t="26906" x="3657600" y="2632075"/>
          <p14:tracePt t="26922" x="3527425" y="2632075"/>
          <p14:tracePt t="26939" x="3305175" y="2619375"/>
          <p14:tracePt t="26956" x="3148013" y="2619375"/>
          <p14:tracePt t="26972" x="3024188" y="2619375"/>
          <p14:tracePt t="26989" x="2925763" y="2619375"/>
          <p14:tracePt t="27006" x="2860675" y="2619375"/>
          <p14:tracePt t="27022" x="2808288" y="2619375"/>
          <p14:tracePt t="27039" x="2789238" y="2619375"/>
          <p14:tracePt t="27055" x="2782888" y="2619375"/>
          <p14:tracePt t="27155" x="2776538" y="2619375"/>
          <p14:tracePt t="27171" x="2762250" y="2613025"/>
          <p14:tracePt t="27179" x="2755900" y="2606675"/>
          <p14:tracePt t="27187" x="2749550" y="2592388"/>
          <p14:tracePt t="27205" x="2736850" y="2586038"/>
          <p14:tracePt t="27206" x="2717800" y="2573338"/>
          <p14:tracePt t="27222" x="2703513" y="2560638"/>
          <p14:tracePt t="27239" x="2690813" y="2560638"/>
          <p14:tracePt t="27255" x="2684463" y="2554288"/>
          <p14:tracePt t="27395" x="2690813" y="2554288"/>
          <p14:tracePt t="27411" x="2697163" y="2554288"/>
          <p14:tracePt t="27419" x="2709863" y="2554288"/>
          <p14:tracePt t="27435" x="2724150" y="2554288"/>
          <p14:tracePt t="27443" x="2755900" y="2554288"/>
          <p14:tracePt t="27459" x="2782888" y="2554288"/>
          <p14:tracePt t="27459" x="2801938" y="2554288"/>
          <p14:tracePt t="27472" x="2847975" y="2554288"/>
          <p14:tracePt t="27489" x="2894013" y="2554288"/>
          <p14:tracePt t="27505" x="2932113" y="2554288"/>
          <p14:tracePt t="27522" x="2978150" y="2554288"/>
          <p14:tracePt t="27539" x="3036888" y="2554288"/>
          <p14:tracePt t="27555" x="3101975" y="2554288"/>
          <p14:tracePt t="27572" x="3160713" y="2554288"/>
          <p14:tracePt t="27589" x="3240088" y="2554288"/>
          <p14:tracePt t="27605" x="3311525" y="2554288"/>
          <p14:tracePt t="27622" x="3376613" y="2554288"/>
          <p14:tracePt t="27639" x="3448050" y="2554288"/>
          <p14:tracePt t="27655" x="3500438" y="2554288"/>
          <p14:tracePt t="27672" x="3565525" y="2547938"/>
          <p14:tracePt t="27689" x="3644900" y="2547938"/>
          <p14:tracePt t="27705" x="3735388" y="2547938"/>
          <p14:tracePt t="27722" x="3821113" y="2540000"/>
          <p14:tracePt t="27739" x="3970338" y="2540000"/>
          <p14:tracePt t="27755" x="4056063" y="2540000"/>
          <p14:tracePt t="27772" x="4121150" y="2540000"/>
          <p14:tracePt t="27789" x="4179888" y="2540000"/>
          <p14:tracePt t="27805" x="4251325" y="2540000"/>
          <p14:tracePt t="27822" x="4324350" y="2540000"/>
          <p14:tracePt t="27839" x="4395788" y="2540000"/>
          <p14:tracePt t="27855" x="4473575" y="2540000"/>
          <p14:tracePt t="27872" x="4525963" y="2540000"/>
          <p14:tracePt t="27889" x="4578350" y="2540000"/>
          <p14:tracePt t="27905" x="4618038" y="2540000"/>
          <p14:tracePt t="27922" x="4637088" y="2540000"/>
          <p14:tracePt t="27938" x="4643438" y="2540000"/>
          <p14:tracePt t="28227" x="4649788" y="2540000"/>
          <p14:tracePt t="28235" x="4656138" y="2540000"/>
          <p14:tracePt t="28243" x="4670425" y="2540000"/>
          <p14:tracePt t="28251" x="4695825" y="2540000"/>
          <p14:tracePt t="28255" x="4741863" y="2540000"/>
          <p14:tracePt t="28272" x="4800600" y="2540000"/>
          <p14:tracePt t="28288" x="4872038" y="2540000"/>
          <p14:tracePt t="28305" x="4951413" y="2540000"/>
          <p14:tracePt t="28322" x="5041900" y="2540000"/>
          <p14:tracePt t="28338" x="5121275" y="2540000"/>
          <p14:tracePt t="28355" x="5232400" y="2540000"/>
          <p14:tracePt t="28372" x="5322888" y="2540000"/>
          <p14:tracePt t="28388" x="5421313" y="2540000"/>
          <p14:tracePt t="28405" x="5511800" y="2540000"/>
          <p14:tracePt t="28422" x="5584825" y="2540000"/>
          <p14:tracePt t="28438" x="5630863" y="2540000"/>
          <p14:tracePt t="28455" x="5675313" y="2540000"/>
          <p14:tracePt t="28472" x="5734050" y="2540000"/>
          <p14:tracePt t="28488" x="5780088" y="2540000"/>
          <p14:tracePt t="28505" x="5832475" y="2540000"/>
          <p14:tracePt t="28522" x="5897563" y="2540000"/>
          <p14:tracePt t="28538" x="5962650" y="2540000"/>
          <p14:tracePt t="28555" x="6061075" y="2540000"/>
          <p14:tracePt t="28572" x="6132513" y="2540000"/>
          <p14:tracePt t="28588" x="6205538" y="2540000"/>
          <p14:tracePt t="28605" x="6270625" y="2540000"/>
          <p14:tracePt t="28622" x="6354763" y="2540000"/>
          <p14:tracePt t="28638" x="6419850" y="2540000"/>
          <p14:tracePt t="28655" x="6505575" y="2540000"/>
          <p14:tracePt t="28672" x="6583363" y="2540000"/>
          <p14:tracePt t="28688" x="6654800" y="2540000"/>
          <p14:tracePt t="28705" x="6721475" y="2540000"/>
          <p14:tracePt t="28722" x="6805613" y="2540000"/>
          <p14:tracePt t="28738" x="6858000" y="2540000"/>
          <p14:tracePt t="28755" x="6929438" y="2540000"/>
          <p14:tracePt t="28771" x="6969125" y="2540000"/>
          <p14:tracePt t="28788" x="7002463" y="2540000"/>
          <p14:tracePt t="28805" x="7027863" y="2540000"/>
          <p14:tracePt t="28822" x="7053263" y="2540000"/>
          <p14:tracePt t="28838" x="7080250" y="2540000"/>
          <p14:tracePt t="28855" x="7105650" y="2540000"/>
          <p14:tracePt t="28871" x="7126288" y="2540000"/>
          <p14:tracePt t="28888" x="7132638" y="2540000"/>
          <p14:tracePt t="28905" x="7138988" y="2540000"/>
          <p14:tracePt t="30563" x="7138988" y="2547938"/>
          <p14:tracePt t="30587" x="7132638" y="2547938"/>
          <p14:tracePt t="30595" x="7126288" y="2547938"/>
          <p14:tracePt t="30604" x="7126288" y="2554288"/>
          <p14:tracePt t="30605" x="7119938" y="2554288"/>
          <p14:tracePt t="30637" x="7112000" y="2560638"/>
          <p14:tracePt t="30638" x="7099300" y="2560638"/>
          <p14:tracePt t="30675" x="7092950" y="2560638"/>
          <p14:tracePt t="30699" x="7086600" y="2566988"/>
          <p14:tracePt t="30707" x="7080250" y="2566988"/>
          <p14:tracePt t="30723" x="7073900" y="2566988"/>
          <p14:tracePt t="30724" x="7073900" y="2573338"/>
          <p14:tracePt t="30737" x="7067550" y="2573338"/>
          <p14:tracePt t="30754" x="7046913" y="2586038"/>
          <p14:tracePt t="30771" x="7021513" y="2619375"/>
          <p14:tracePt t="30787" x="6988175" y="2659063"/>
          <p14:tracePt t="30804" x="6942138" y="2703513"/>
          <p14:tracePt t="30821" x="6910388" y="2762250"/>
          <p14:tracePt t="30837" x="6851650" y="2827338"/>
          <p14:tracePt t="30854" x="6811963" y="2900363"/>
          <p14:tracePt t="30871" x="6786563" y="2959100"/>
          <p14:tracePt t="30887" x="6746875" y="3030538"/>
          <p14:tracePt t="30904" x="6721475" y="3076575"/>
          <p14:tracePt t="30921" x="6688138" y="3148013"/>
          <p14:tracePt t="30937" x="6654800" y="3206750"/>
          <p14:tracePt t="30954" x="6629400" y="3259138"/>
          <p14:tracePt t="30971" x="6564313" y="3351213"/>
          <p14:tracePt t="30987" x="6530975" y="3403600"/>
          <p14:tracePt t="31004" x="6492875" y="3441700"/>
          <p14:tracePt t="31021" x="6446838" y="3475038"/>
          <p14:tracePt t="31037" x="6394450" y="3506788"/>
          <p14:tracePt t="31054" x="6342063" y="3527425"/>
          <p14:tracePt t="31071" x="6230938" y="3540125"/>
          <p14:tracePt t="31087" x="6126163" y="3546475"/>
          <p14:tracePt t="31104" x="5976938" y="3546475"/>
          <p14:tracePt t="31121" x="5807075" y="3546475"/>
          <p14:tracePt t="31137" x="5622925" y="3546475"/>
          <p14:tracePt t="31154" x="5427663" y="3546475"/>
          <p14:tracePt t="31171" x="5173663" y="3546475"/>
          <p14:tracePt t="31187" x="5041900" y="3546475"/>
          <p14:tracePt t="31204" x="4924425" y="3546475"/>
          <p14:tracePt t="31221" x="4826000" y="3546475"/>
          <p14:tracePt t="31237" x="4729163" y="3546475"/>
          <p14:tracePt t="31254" x="4643438" y="3546475"/>
          <p14:tracePt t="31271" x="4552950" y="3546475"/>
          <p14:tracePt t="31287" x="4467225" y="3546475"/>
          <p14:tracePt t="31304" x="4402138" y="3546475"/>
          <p14:tracePt t="31321" x="4356100" y="3533775"/>
          <p14:tracePt t="31337" x="4310063" y="3513138"/>
          <p14:tracePt t="31354" x="4291013" y="3506788"/>
          <p14:tracePt t="31371" x="4284663" y="3500438"/>
          <p14:tracePt t="31387" x="4278313" y="3500438"/>
          <p14:tracePt t="31404" x="4278313" y="3481388"/>
          <p14:tracePt t="31421" x="4278313" y="3462338"/>
          <p14:tracePt t="31437" x="4291013" y="3429000"/>
          <p14:tracePt t="31454" x="4310063" y="3389313"/>
          <p14:tracePt t="31470" x="4330700" y="3357563"/>
          <p14:tracePt t="31487" x="4343400" y="3317875"/>
          <p14:tracePt t="31504" x="4349750" y="3311525"/>
          <p14:tracePt t="31521" x="4356100" y="3298825"/>
          <p14:tracePt t="31537" x="4368800" y="3298825"/>
          <p14:tracePt t="31554" x="4376738" y="3292475"/>
          <p14:tracePt t="31570" x="4408488" y="3284538"/>
          <p14:tracePt t="31587" x="4448175" y="3284538"/>
          <p14:tracePt t="31604" x="4494213" y="3278188"/>
          <p14:tracePt t="31620" x="4559300" y="3278188"/>
          <p14:tracePt t="31637" x="4618038" y="3278188"/>
          <p14:tracePt t="31654" x="4676775" y="3278188"/>
          <p14:tracePt t="31670" x="4735513" y="3278188"/>
          <p14:tracePt t="31687" x="4781550" y="3278188"/>
          <p14:tracePt t="31704" x="4813300" y="3278188"/>
          <p14:tracePt t="31720" x="4852988" y="3278188"/>
          <p14:tracePt t="31737" x="4878388" y="3278188"/>
          <p14:tracePt t="31754" x="4911725" y="3278188"/>
          <p14:tracePt t="31770" x="4945063" y="3278188"/>
          <p14:tracePt t="31770" x="4970463" y="3278188"/>
          <p14:tracePt t="31787" x="5022850" y="3278188"/>
          <p14:tracePt t="31804" x="5094288" y="3278188"/>
          <p14:tracePt t="31820" x="5173663" y="3278188"/>
          <p14:tracePt t="31837" x="5238750" y="3278188"/>
          <p14:tracePt t="31854" x="5297488" y="3278188"/>
          <p14:tracePt t="31870" x="5356225" y="3278188"/>
          <p14:tracePt t="31887" x="5408613" y="3278188"/>
          <p14:tracePt t="31904" x="5461000" y="3278188"/>
          <p14:tracePt t="31920" x="5526088" y="3278188"/>
          <p14:tracePt t="31937" x="5584825" y="3278188"/>
          <p14:tracePt t="31954" x="5662613" y="3278188"/>
          <p14:tracePt t="31970" x="5734050" y="3278188"/>
          <p14:tracePt t="31970" x="5773738" y="3278188"/>
          <p14:tracePt t="31987" x="5851525" y="3278188"/>
          <p14:tracePt t="32004" x="5937250" y="3278188"/>
          <p14:tracePt t="32020" x="6035675" y="3271838"/>
          <p14:tracePt t="32037" x="6132513" y="3271838"/>
          <p14:tracePt t="32054" x="6218238" y="3271838"/>
          <p14:tracePt t="32070" x="6316663" y="3271838"/>
          <p14:tracePt t="32087" x="6413500" y="3271838"/>
          <p14:tracePt t="32103" x="6511925" y="3271838"/>
          <p14:tracePt t="32120" x="6616700" y="3271838"/>
          <p14:tracePt t="32137" x="6707188" y="3271838"/>
          <p14:tracePt t="32154" x="6811963" y="3271838"/>
          <p14:tracePt t="32170" x="6962775" y="3265488"/>
          <p14:tracePt t="32187" x="7061200" y="3265488"/>
          <p14:tracePt t="32204" x="7151688" y="3265488"/>
          <p14:tracePt t="32220" x="7237413" y="3265488"/>
          <p14:tracePt t="32237" x="7321550" y="3265488"/>
          <p14:tracePt t="32254" x="7392988" y="3265488"/>
          <p14:tracePt t="32270" x="7472363" y="3265488"/>
          <p14:tracePt t="32287" x="7537450" y="3265488"/>
          <p14:tracePt t="32303" x="7608888" y="3265488"/>
          <p14:tracePt t="32320" x="7680325" y="3265488"/>
          <p14:tracePt t="32337" x="7753350" y="3265488"/>
          <p14:tracePt t="32353" x="7805738" y="3265488"/>
          <p14:tracePt t="32370" x="7837488" y="3265488"/>
          <p14:tracePt t="32387" x="7877175" y="3259138"/>
          <p14:tracePt t="32403" x="7889875" y="3252788"/>
          <p14:tracePt t="32507" x="7883525" y="3252788"/>
          <p14:tracePt t="32539" x="7877175" y="3252788"/>
          <p14:tracePt t="32611" x="7870825" y="3252788"/>
          <p14:tracePt t="32627" x="7870825" y="3246438"/>
          <p14:tracePt t="32643" x="7870825" y="3233738"/>
          <p14:tracePt t="32651" x="7870825" y="3225800"/>
          <p14:tracePt t="32659" x="7870825" y="3200400"/>
          <p14:tracePt t="32673" x="7870825" y="3167063"/>
          <p14:tracePt t="32687" x="7870825" y="3122613"/>
          <p14:tracePt t="32703" x="7864475" y="3082925"/>
          <p14:tracePt t="32720" x="7850188" y="3036888"/>
          <p14:tracePt t="32737" x="7831138" y="2990850"/>
          <p14:tracePt t="32753" x="7778750" y="2938463"/>
          <p14:tracePt t="32770" x="7747000" y="2894013"/>
          <p14:tracePt t="32787" x="7688263" y="2835275"/>
          <p14:tracePt t="32804" x="7661275" y="2808288"/>
          <p14:tracePt t="32820" x="7621588" y="2795588"/>
          <p14:tracePt t="32837" x="7583488" y="2782888"/>
          <p14:tracePt t="32853" x="7556500" y="2776538"/>
          <p14:tracePt t="32870" x="7510463" y="2776538"/>
          <p14:tracePt t="32887" x="7466013" y="2776538"/>
          <p14:tracePt t="32903" x="7407275" y="2776538"/>
          <p14:tracePt t="32920" x="7340600" y="2776538"/>
          <p14:tracePt t="32937" x="7308850" y="2776538"/>
          <p14:tracePt t="32953" x="7275513" y="2776538"/>
          <p14:tracePt t="32970" x="7243763" y="2776538"/>
          <p14:tracePt t="32986" x="7210425" y="2808288"/>
          <p14:tracePt t="33003" x="7185025" y="2835275"/>
          <p14:tracePt t="33020" x="7170738" y="2860675"/>
          <p14:tracePt t="33037" x="7151688" y="2887663"/>
          <p14:tracePt t="33053" x="7138988" y="2938463"/>
          <p14:tracePt t="33070" x="7132638" y="2978150"/>
          <p14:tracePt t="33086" x="7132638" y="3024188"/>
          <p14:tracePt t="33103" x="7132638" y="3063875"/>
          <p14:tracePt t="33120" x="7151688" y="3089275"/>
          <p14:tracePt t="33136" x="7178675" y="3116263"/>
          <p14:tracePt t="33153" x="7216775" y="3148013"/>
          <p14:tracePt t="33170" x="7250113" y="3167063"/>
          <p14:tracePt t="33187" x="7308850" y="3181350"/>
          <p14:tracePt t="33203" x="7367588" y="3187700"/>
          <p14:tracePt t="33220" x="7419975" y="3194050"/>
          <p14:tracePt t="33237" x="7485063" y="3200400"/>
          <p14:tracePt t="33253" x="7531100" y="3200400"/>
          <p14:tracePt t="33270" x="7556500" y="3200400"/>
          <p14:tracePt t="33287" x="7562850" y="3200400"/>
          <p14:tracePt t="33379" x="7556500" y="3200400"/>
          <p14:tracePt t="33387" x="7550150" y="3200400"/>
          <p14:tracePt t="33395" x="7543800" y="3200400"/>
          <p14:tracePt t="33403" x="7504113" y="3200400"/>
          <p14:tracePt t="33420" x="7459663" y="3200400"/>
          <p14:tracePt t="33436" x="7380288" y="3200400"/>
          <p14:tracePt t="33453" x="7269163" y="3200400"/>
          <p14:tracePt t="33470" x="7092950" y="3200400"/>
          <p14:tracePt t="33486" x="6916738" y="3200400"/>
          <p14:tracePt t="33503" x="6740525" y="3200400"/>
          <p14:tracePt t="33520" x="6551613" y="3206750"/>
          <p14:tracePt t="33536" x="6361113" y="3225800"/>
          <p14:tracePt t="33553" x="6178550" y="3225800"/>
          <p14:tracePt t="33570" x="6002338" y="3225800"/>
          <p14:tracePt t="33586" x="5695950" y="3206750"/>
          <p14:tracePt t="33603" x="5511800" y="3194050"/>
          <p14:tracePt t="33620" x="5329238" y="3194050"/>
          <p14:tracePt t="33636" x="5199063" y="3194050"/>
          <p14:tracePt t="33653" x="5094288" y="3187700"/>
          <p14:tracePt t="33670" x="5029200" y="3181350"/>
          <p14:tracePt t="33686" x="5016500" y="3181350"/>
          <p14:tracePt t="33731" x="5016500" y="3175000"/>
          <p14:tracePt t="33747" x="5022850" y="3167063"/>
          <p14:tracePt t="33755" x="5029200" y="3148013"/>
          <p14:tracePt t="33769" x="5041900" y="3135313"/>
          <p14:tracePt t="33770" x="5094288" y="3089275"/>
          <p14:tracePt t="33786" x="5186363" y="3011488"/>
          <p14:tracePt t="33803" x="5199063" y="2984500"/>
          <p14:tracePt t="33819" x="5211763" y="2971800"/>
          <p14:tracePt t="33891" x="5205413" y="2971800"/>
          <p14:tracePt t="33899" x="5199063" y="2971800"/>
          <p14:tracePt t="33907" x="5186363" y="2971800"/>
          <p14:tracePt t="33915" x="5165725" y="2971800"/>
          <p14:tracePt t="33923" x="5140325" y="2971800"/>
          <p14:tracePt t="33936" x="5113338" y="2965450"/>
          <p14:tracePt t="33953" x="5094288" y="2952750"/>
          <p14:tracePt t="33970" x="5075238" y="2932113"/>
          <p14:tracePt t="33986" x="5075238" y="2919413"/>
          <p14:tracePt t="33986" x="5075238" y="2906713"/>
          <p14:tracePt t="34003" x="5075238" y="2873375"/>
          <p14:tracePt t="34019" x="5087938" y="2847975"/>
          <p14:tracePt t="34036" x="5094288" y="2835275"/>
          <p14:tracePt t="34053" x="5100638" y="2820988"/>
          <p14:tracePt t="34069" x="5106988" y="2820988"/>
          <p14:tracePt t="34107" x="5113338" y="2820988"/>
          <p14:tracePt t="34123" x="5121275" y="2820988"/>
          <p14:tracePt t="34127" x="5127625" y="2820988"/>
          <p14:tracePt t="34136" x="5153025" y="2820988"/>
          <p14:tracePt t="34153" x="5180013" y="2814638"/>
          <p14:tracePt t="34169" x="5218113" y="2808288"/>
          <p14:tracePt t="34186" x="5251450" y="2776538"/>
          <p14:tracePt t="34186" x="5264150" y="2776538"/>
          <p14:tracePt t="34203" x="5276850" y="2743200"/>
          <p14:tracePt t="34219" x="5283200" y="2717800"/>
          <p14:tracePt t="34236" x="5283200" y="2690813"/>
          <p14:tracePt t="34253" x="5270500" y="2651125"/>
          <p14:tracePt t="34269" x="5238750" y="2613025"/>
          <p14:tracePt t="34286" x="5199063" y="2560638"/>
          <p14:tracePt t="34303" x="5159375" y="2520950"/>
          <p14:tracePt t="34319" x="5133975" y="2508250"/>
          <p14:tracePt t="34336" x="5113338" y="2501900"/>
          <p14:tracePt t="34353" x="5094288" y="2501900"/>
          <p14:tracePt t="34369" x="5068888" y="2501900"/>
          <p14:tracePt t="34386" x="5029200" y="2501900"/>
          <p14:tracePt t="34404" x="4945063" y="2501900"/>
          <p14:tracePt t="34419" x="4899025" y="2514600"/>
          <p14:tracePt t="34437" x="4859338" y="2540000"/>
          <p14:tracePt t="34454" x="4819650" y="2566988"/>
          <p14:tracePt t="34470" x="4800600" y="2592388"/>
          <p14:tracePt t="34487" x="4800600" y="2613025"/>
          <p14:tracePt t="34504" x="4800600" y="2632075"/>
          <p14:tracePt t="34520" x="4819650" y="2671763"/>
          <p14:tracePt t="34537" x="4859338" y="2709863"/>
          <p14:tracePt t="34554" x="4918075" y="2762250"/>
          <p14:tracePt t="34570" x="4970463" y="2789238"/>
          <p14:tracePt t="34587" x="5022850" y="2814638"/>
          <p14:tracePt t="34604" x="5075238" y="2820988"/>
          <p14:tracePt t="34620" x="5094288" y="2820988"/>
          <p14:tracePt t="34637" x="5113338" y="2820988"/>
          <p14:tracePt t="34653" x="5127625" y="2820988"/>
          <p14:tracePt t="34670" x="5140325" y="2814638"/>
          <p14:tracePt t="34687" x="5140325" y="2808288"/>
          <p14:tracePt t="34836" x="5133975" y="2808288"/>
          <p14:tracePt t="34892" x="5127625" y="2808288"/>
          <p14:tracePt t="35579" x="5121275" y="2808288"/>
          <p14:tracePt t="35587" x="5094288" y="2814638"/>
          <p14:tracePt t="35603" x="5081588" y="2814638"/>
          <p14:tracePt t="35610" x="5048250" y="2820988"/>
          <p14:tracePt t="35619" x="4995863" y="2841625"/>
          <p14:tracePt t="35635" x="4945063" y="2854325"/>
          <p14:tracePt t="35652" x="4884738" y="2873375"/>
          <p14:tracePt t="35669" x="4833938" y="2906713"/>
          <p14:tracePt t="35686" x="4767263" y="2925763"/>
          <p14:tracePt t="35702" x="4708525" y="2952750"/>
          <p14:tracePt t="35719" x="4624388" y="2984500"/>
          <p14:tracePt t="35735" x="4552950" y="3005138"/>
          <p14:tracePt t="35752" x="4473575" y="3043238"/>
          <p14:tracePt t="35769" x="4383088" y="3049588"/>
          <p14:tracePt t="35786" x="4265613" y="3082925"/>
          <p14:tracePt t="35802" x="4140200" y="3101975"/>
          <p14:tracePt t="35819" x="4062413" y="3116263"/>
          <p14:tracePt t="35835" x="3951288" y="3122613"/>
          <p14:tracePt t="35852" x="3867150" y="3122613"/>
          <p14:tracePt t="35869" x="3768725" y="3122613"/>
          <p14:tracePt t="35885" x="3670300" y="3122613"/>
          <p14:tracePt t="35902" x="3592513" y="3122613"/>
          <p14:tracePt t="35919" x="3521075" y="3122613"/>
          <p14:tracePt t="35935" x="3441700" y="3122613"/>
          <p14:tracePt t="35952" x="3370263" y="3122613"/>
          <p14:tracePt t="35969" x="3305175" y="3122613"/>
          <p14:tracePt t="35985" x="3219450" y="3122613"/>
          <p14:tracePt t="36002" x="3160713" y="3122613"/>
          <p14:tracePt t="36002" x="3135313" y="3122613"/>
          <p14:tracePt t="36019" x="3063875" y="3122613"/>
          <p14:tracePt t="36035" x="2990850" y="3122613"/>
          <p14:tracePt t="36053" x="2932113" y="3122613"/>
          <p14:tracePt t="36070" x="2900363" y="3122613"/>
          <p14:tracePt t="36086" x="2894013" y="3122613"/>
          <p14:tracePt t="37363" x="2900363" y="3128963"/>
          <p14:tracePt t="37379" x="2900363" y="3135313"/>
          <p14:tracePt t="37387" x="2913063" y="3135313"/>
          <p14:tracePt t="37392" x="2919413" y="3135313"/>
          <p14:tracePt t="37401" x="2946400" y="3148013"/>
          <p14:tracePt t="37418" x="3005138" y="3175000"/>
          <p14:tracePt t="37435" x="3043238" y="3187700"/>
          <p14:tracePt t="37451" x="3108325" y="3187700"/>
          <p14:tracePt t="37468" x="3181350" y="3194050"/>
          <p14:tracePt t="37485" x="3259138" y="3194050"/>
          <p14:tracePt t="37501" x="3344863" y="3194050"/>
          <p14:tracePt t="37518" x="3422650" y="3194050"/>
          <p14:tracePt t="37535" x="3481388" y="3194050"/>
          <p14:tracePt t="37551" x="3506788" y="3194050"/>
          <p14:tracePt t="37568" x="3513138" y="3194050"/>
          <p14:tracePt t="37585" x="3521075" y="3187700"/>
          <p14:tracePt t="37601" x="3540125" y="3187700"/>
          <p14:tracePt t="37618" x="3573463" y="3187700"/>
          <p14:tracePt t="37635" x="3638550" y="3181350"/>
          <p14:tracePt t="37651" x="3709988" y="3181350"/>
          <p14:tracePt t="37668" x="3781425" y="3181350"/>
          <p14:tracePt t="37685" x="3860800" y="3181350"/>
          <p14:tracePt t="37701" x="3911600" y="3175000"/>
          <p14:tracePt t="37718" x="3944938" y="3175000"/>
          <p14:tracePt t="37735" x="3951288" y="3175000"/>
          <p14:tracePt t="37751" x="3957638" y="3175000"/>
          <p14:tracePt t="38307" x="3963988" y="3175000"/>
          <p14:tracePt t="38323" x="3978275" y="3175000"/>
          <p14:tracePt t="38331" x="4003675" y="3175000"/>
          <p14:tracePt t="38339" x="4037013" y="3175000"/>
          <p14:tracePt t="38347" x="4081463" y="3187700"/>
          <p14:tracePt t="38351" x="4167188" y="3187700"/>
          <p14:tracePt t="38368" x="4278313" y="3206750"/>
          <p14:tracePt t="38384" x="4448175" y="3206750"/>
          <p14:tracePt t="38401" x="4618038" y="3206750"/>
          <p14:tracePt t="38418" x="4800600" y="3206750"/>
          <p14:tracePt t="38434" x="5054600" y="3206750"/>
          <p14:tracePt t="38451" x="5224463" y="3206750"/>
          <p14:tracePt t="38468" x="5362575" y="3213100"/>
          <p14:tracePt t="38484" x="5473700" y="3213100"/>
          <p14:tracePt t="38501" x="5597525" y="3219450"/>
          <p14:tracePt t="38518" x="5734050" y="3219450"/>
          <p14:tracePt t="38534" x="5924550" y="3219450"/>
          <p14:tracePt t="38551" x="6107113" y="3219450"/>
          <p14:tracePt t="38568" x="6289675" y="3206750"/>
          <p14:tracePt t="38584" x="6472238" y="3200400"/>
          <p14:tracePt t="38601" x="6654800" y="3200400"/>
          <p14:tracePt t="38618" x="6805613" y="3200400"/>
          <p14:tracePt t="38634" x="6988175" y="3200400"/>
          <p14:tracePt t="38651" x="7061200" y="3200400"/>
          <p14:tracePt t="38668" x="7092950" y="3194050"/>
          <p14:tracePt t="38684" x="7099300" y="3194050"/>
          <p14:tracePt t="38795" x="7105650" y="3194050"/>
          <p14:tracePt t="38803" x="7119938" y="3200400"/>
          <p14:tracePt t="38803" x="7138988" y="3206750"/>
          <p14:tracePt t="38819" x="7158038" y="3219450"/>
          <p14:tracePt t="38819" x="7204075" y="3225800"/>
          <p14:tracePt t="38834" x="7348538" y="3284538"/>
          <p14:tracePt t="38851" x="7451725" y="3317875"/>
          <p14:tracePt t="38867" x="7550150" y="3324225"/>
          <p14:tracePt t="38884" x="7621588" y="3324225"/>
          <p14:tracePt t="38901" x="7673975" y="3324225"/>
          <p14:tracePt t="38918" x="7720013" y="3317875"/>
          <p14:tracePt t="38934" x="7739063" y="3298825"/>
          <p14:tracePt t="38951" x="7753350" y="3298825"/>
          <p14:tracePt t="39043" x="7747000" y="3298825"/>
          <p14:tracePt t="39051" x="7739063" y="3298825"/>
          <p14:tracePt t="39067" x="7732713" y="3298825"/>
          <p14:tracePt t="39075" x="7720013" y="3298825"/>
          <p14:tracePt t="39084" x="7713663" y="3305175"/>
          <p14:tracePt t="39101" x="7700963" y="3305175"/>
          <p14:tracePt t="39117" x="7680325" y="3305175"/>
          <p14:tracePt t="39134" x="7635875" y="3305175"/>
          <p14:tracePt t="39151" x="7569200" y="3305175"/>
          <p14:tracePt t="39167" x="7451725" y="3292475"/>
          <p14:tracePt t="39184" x="7340600" y="3292475"/>
          <p14:tracePt t="39201" x="7231063" y="3271838"/>
          <p14:tracePt t="39217" x="7178675" y="3271838"/>
          <p14:tracePt t="39234" x="7158038" y="3271838"/>
          <p14:tracePt t="39251" x="7158038" y="3265488"/>
          <p14:tracePt t="39291" x="7158038" y="3259138"/>
          <p14:tracePt t="39299" x="7164388" y="3252788"/>
          <p14:tracePt t="39301" x="7170738" y="3246438"/>
          <p14:tracePt t="39317" x="7178675" y="3233738"/>
          <p14:tracePt t="39334" x="7185025" y="3233738"/>
          <p14:tracePt t="39411" x="7191375" y="3233738"/>
          <p14:tracePt t="39419" x="7204075" y="3233738"/>
          <p14:tracePt t="39427" x="7231063" y="3240088"/>
          <p14:tracePt t="39435" x="7340600" y="3259138"/>
          <p14:tracePt t="39451" x="7432675" y="3259138"/>
          <p14:tracePt t="39467" x="7550150" y="3259138"/>
          <p14:tracePt t="39484" x="7635875" y="3233738"/>
          <p14:tracePt t="39501" x="7700963" y="3181350"/>
          <p14:tracePt t="39517" x="7732713" y="3135313"/>
          <p14:tracePt t="39534" x="7739063" y="3076575"/>
          <p14:tracePt t="39551" x="7739063" y="3043238"/>
          <p14:tracePt t="39567" x="7739063" y="3024188"/>
          <p14:tracePt t="39584" x="7726363" y="3005138"/>
          <p14:tracePt t="39601" x="7713663" y="2984500"/>
          <p14:tracePt t="39617" x="7688263" y="2965450"/>
          <p14:tracePt t="39634" x="7642225" y="2946400"/>
          <p14:tracePt t="39651" x="7615238" y="2938463"/>
          <p14:tracePt t="39667" x="7596188" y="2932113"/>
          <p14:tracePt t="39684" x="7596188" y="2919413"/>
          <p14:tracePt t="39700" x="7589838" y="2919413"/>
          <p14:tracePt t="39987" x="7589838" y="2913063"/>
          <p14:tracePt t="39994" x="7577138" y="2894013"/>
          <p14:tracePt t="40003" x="7569200" y="2894013"/>
          <p14:tracePt t="40011" x="7556500" y="2879725"/>
          <p14:tracePt t="40019" x="7497763" y="2847975"/>
          <p14:tracePt t="40034" x="7445375" y="2820988"/>
          <p14:tracePt t="40050" x="7380288" y="2814638"/>
          <p14:tracePt t="40067" x="7334250" y="2814638"/>
          <p14:tracePt t="40084" x="7302500" y="2814638"/>
          <p14:tracePt t="40100" x="7250113" y="2847975"/>
          <p14:tracePt t="40117" x="7210425" y="2879725"/>
          <p14:tracePt t="40134" x="7170738" y="2919413"/>
          <p14:tracePt t="40150" x="7145338" y="2971800"/>
          <p14:tracePt t="40167" x="7126288" y="3017838"/>
          <p14:tracePt t="40184" x="7119938" y="3070225"/>
          <p14:tracePt t="40200" x="7119938" y="3108325"/>
          <p14:tracePt t="40217" x="7119938" y="3122613"/>
          <p14:tracePt t="40234" x="7132638" y="3135313"/>
          <p14:tracePt t="40250" x="7170738" y="3148013"/>
          <p14:tracePt t="40267" x="7210425" y="3160713"/>
          <p14:tracePt t="40284" x="7289800" y="3167063"/>
          <p14:tracePt t="40300" x="7386638" y="3175000"/>
          <p14:tracePt t="40318" x="7472363" y="3175000"/>
          <p14:tracePt t="40335" x="7524750" y="3175000"/>
          <p14:tracePt t="40351" x="7537450" y="3175000"/>
          <p14:tracePt t="41723" x="7543800" y="3175000"/>
          <p14:tracePt t="41731" x="7569200" y="3181350"/>
          <p14:tracePt t="41739" x="7635875" y="3187700"/>
          <p14:tracePt t="41751" x="7720013" y="3187700"/>
          <p14:tracePt t="41768" x="7818438" y="3187700"/>
          <p14:tracePt t="41784" x="7908925" y="3187700"/>
          <p14:tracePt t="41801" x="7961313" y="3187700"/>
          <p14:tracePt t="41817" x="7975600" y="3181350"/>
          <p14:tracePt t="41834" x="7981950" y="3175000"/>
          <p14:tracePt t="41851" x="7981950" y="3167063"/>
          <p14:tracePt t="41907" x="7981950" y="3175000"/>
          <p14:tracePt t="41920" x="7988300" y="3194050"/>
          <p14:tracePt t="41920" x="8020050" y="3233738"/>
          <p14:tracePt t="41934" x="8026400" y="3271838"/>
          <p14:tracePt t="41951" x="8026400" y="3298825"/>
          <p14:tracePt t="41967" x="8007350" y="3292475"/>
          <p14:tracePt t="41984" x="8007350" y="3298825"/>
          <p14:tracePt t="42419" x="8007350" y="3305175"/>
          <p14:tracePt t="42427" x="8001000" y="3311525"/>
          <p14:tracePt t="42451" x="8001000" y="3324225"/>
          <p14:tracePt t="42451" x="8020050" y="3298825"/>
          <p14:tracePt t="42491" x="8013700" y="3305175"/>
          <p14:tracePt t="42499" x="8013700" y="3317875"/>
          <p14:tracePt t="42507" x="7994650" y="3336925"/>
          <p14:tracePt t="42517" x="7975600" y="3389313"/>
          <p14:tracePt t="42534" x="7942263" y="3475038"/>
          <p14:tracePt t="42550" x="7916863" y="3565525"/>
          <p14:tracePt t="42567" x="7908925" y="3663950"/>
          <p14:tracePt t="42584" x="7908925" y="3735388"/>
          <p14:tracePt t="42600" x="7961313" y="3787775"/>
          <p14:tracePt t="42617" x="8013700" y="3814763"/>
          <p14:tracePt t="42634" x="8072438" y="3821113"/>
          <p14:tracePt t="42650" x="8170863" y="3821113"/>
          <p14:tracePt t="42667" x="8328025" y="3741738"/>
          <p14:tracePt t="42684" x="8432800" y="3657600"/>
          <p14:tracePt t="42700" x="8529638" y="3559175"/>
          <p14:tracePt t="42717" x="8615363" y="3448050"/>
          <p14:tracePt t="42734" x="8674100" y="3317875"/>
          <p14:tracePt t="42750" x="8693150" y="3160713"/>
          <p14:tracePt t="42767" x="8705850" y="2984500"/>
          <p14:tracePt t="42784" x="8693150" y="2820988"/>
          <p14:tracePt t="42800" x="8661400" y="2638425"/>
          <p14:tracePt t="42817" x="8628063" y="2495550"/>
          <p14:tracePt t="42834" x="8588375" y="2378075"/>
          <p14:tracePt t="42850" x="8535988" y="2273300"/>
          <p14:tracePt t="42867" x="8510588" y="2155825"/>
          <p14:tracePt t="42884" x="8497888" y="2090738"/>
          <p14:tracePt t="42900" x="8497888" y="2051050"/>
          <p14:tracePt t="42917" x="8491538" y="2017713"/>
          <p14:tracePt t="42934" x="8491538" y="1992313"/>
          <p14:tracePt t="42951" x="8491538" y="1985963"/>
          <p14:tracePt t="42967" x="8491538" y="1979613"/>
          <p14:tracePt t="43027" x="8491538" y="1973263"/>
          <p14:tracePt t="43038" x="8491538" y="1965325"/>
          <p14:tracePt t="43038" x="8491538" y="1958975"/>
          <p14:tracePt t="43050" x="8483600" y="1933575"/>
          <p14:tracePt t="43067" x="8464550" y="1893888"/>
          <p14:tracePt t="43084" x="8445500" y="1847850"/>
          <p14:tracePt t="43100" x="8418513" y="1809750"/>
          <p14:tracePt t="43117" x="8393113" y="1770063"/>
          <p14:tracePt t="43134" x="8359775" y="1751013"/>
          <p14:tracePt t="43150" x="8334375" y="1717675"/>
          <p14:tracePt t="43167" x="8307388" y="1698625"/>
          <p14:tracePt t="43183" x="8294688" y="1698625"/>
          <p14:tracePt t="43443" x="8301038" y="1698625"/>
          <p14:tracePt t="43451" x="8321675" y="1724025"/>
          <p14:tracePt t="43459" x="8334375" y="1736725"/>
          <p14:tracePt t="43467" x="8424863" y="1822450"/>
          <p14:tracePt t="43484" x="8491538" y="1906588"/>
          <p14:tracePt t="43500" x="8569325" y="2005013"/>
          <p14:tracePt t="43517" x="8640763" y="2128838"/>
          <p14:tracePt t="43533" x="8712200" y="2266950"/>
          <p14:tracePt t="43550" x="8778875" y="2422525"/>
          <p14:tracePt t="43567" x="8816975" y="2573338"/>
          <p14:tracePt t="43583" x="8869363" y="2703513"/>
          <p14:tracePt t="43600" x="8915400" y="2841625"/>
          <p14:tracePt t="43617" x="8955088" y="2965450"/>
          <p14:tracePt t="43633" x="8967788" y="3089275"/>
          <p14:tracePt t="43650" x="8967788" y="3213100"/>
          <p14:tracePt t="43667" x="8967788" y="3409950"/>
          <p14:tracePt t="43683" x="8955088" y="3552825"/>
          <p14:tracePt t="43700" x="8934450" y="3683000"/>
          <p14:tracePt t="43717" x="8896350" y="3827463"/>
          <p14:tracePt t="43733" x="8843963" y="3951288"/>
          <p14:tracePt t="43750" x="8764588" y="4056063"/>
          <p14:tracePt t="43767" x="8667750" y="4167188"/>
          <p14:tracePt t="43783" x="8562975" y="4251325"/>
          <p14:tracePt t="43800" x="8464550" y="4324350"/>
          <p14:tracePt t="43817" x="8418513" y="4356100"/>
          <p14:tracePt t="43923" x="8418513" y="4349750"/>
          <p14:tracePt t="44635" x="8412163" y="4349750"/>
          <p14:tracePt t="44643" x="8405813" y="4349750"/>
          <p14:tracePt t="44651" x="8393113" y="4349750"/>
          <p14:tracePt t="44666" x="8374063" y="4349750"/>
          <p14:tracePt t="44667" x="8301038" y="4349750"/>
          <p14:tracePt t="44683" x="8164513" y="4349750"/>
          <p14:tracePt t="44700" x="8059738" y="4349750"/>
          <p14:tracePt t="44716" x="7967663" y="4368800"/>
          <p14:tracePt t="44733" x="7856538" y="4402138"/>
          <p14:tracePt t="44750" x="7739063" y="4441825"/>
          <p14:tracePt t="44766" x="7589838" y="4460875"/>
          <p14:tracePt t="44783" x="7426325" y="4487863"/>
          <p14:tracePt t="44800" x="7250113" y="4506913"/>
          <p14:tracePt t="44816" x="7015163" y="4513263"/>
          <p14:tracePt t="44833" x="6713538" y="4513263"/>
          <p14:tracePt t="44849" x="6323013" y="4513263"/>
          <p14:tracePt t="44866" x="5910263" y="4513263"/>
          <p14:tracePt t="44883" x="5375275" y="4513263"/>
          <p14:tracePt t="44900" x="5133975" y="4532313"/>
          <p14:tracePt t="44916" x="4995863" y="4552950"/>
          <p14:tracePt t="44933" x="4892675" y="4618038"/>
          <p14:tracePt t="44949" x="4840288" y="4656138"/>
          <p14:tracePt t="44966" x="4800600" y="4683125"/>
          <p14:tracePt t="44983" x="4781550" y="4695825"/>
          <p14:tracePt t="44999" x="4781550" y="4702175"/>
          <p14:tracePt t="47779" x="4775200" y="4676775"/>
          <p14:tracePt t="47793" x="4775200" y="4637088"/>
          <p14:tracePt t="47799" x="4760913" y="4591050"/>
          <p14:tracePt t="47799" x="4741863" y="4525963"/>
          <p14:tracePt t="47815" x="4708525" y="4454525"/>
          <p14:tracePt t="47832" x="4670425" y="4368800"/>
          <p14:tracePt t="47849" x="4624388" y="4271963"/>
          <p14:tracePt t="47865" x="4591050" y="4179888"/>
          <p14:tracePt t="47882" x="4552950" y="4081463"/>
          <p14:tracePt t="47898" x="4500563" y="3970338"/>
          <p14:tracePt t="47915" x="4427538" y="3808413"/>
          <p14:tracePt t="47932" x="4368800" y="3716338"/>
          <p14:tracePt t="47948" x="4310063" y="3638550"/>
          <p14:tracePt t="47965" x="4238625" y="3559175"/>
          <p14:tracePt t="47982" x="4167188" y="3487738"/>
          <p14:tracePt t="47998" x="4095750" y="3422650"/>
          <p14:tracePt t="48015" x="4016375" y="3363913"/>
          <p14:tracePt t="48032" x="3951288" y="3311525"/>
          <p14:tracePt t="48048" x="3892550" y="3271838"/>
          <p14:tracePt t="48065" x="3840163" y="3225800"/>
          <p14:tracePt t="48082" x="3794125" y="3175000"/>
          <p14:tracePt t="48098" x="3756025" y="3148013"/>
          <p14:tracePt t="48115" x="3703638" y="3082925"/>
          <p14:tracePt t="48132" x="3690938" y="3063875"/>
          <p14:tracePt t="48148" x="3670300" y="3049588"/>
          <p14:tracePt t="48579" x="3670300" y="3055938"/>
          <p14:tracePt t="48587" x="3670300" y="3070225"/>
          <p14:tracePt t="48595" x="3670300" y="3076575"/>
          <p14:tracePt t="48611" x="3670300" y="3082925"/>
          <p14:tracePt t="48611" x="3670300" y="3089275"/>
          <p14:tracePt t="48615" x="3676650" y="3108325"/>
          <p14:tracePt t="48631" x="3676650" y="3122613"/>
          <p14:tracePt t="48648" x="3676650" y="3128963"/>
          <p14:tracePt t="48665" x="3690938" y="3135313"/>
          <p14:tracePt t="48681" x="3697288" y="3135313"/>
          <p14:tracePt t="48698" x="3703638" y="3141663"/>
          <p14:tracePt t="48715" x="3722688" y="3141663"/>
          <p14:tracePt t="48731" x="3735388" y="3141663"/>
          <p14:tracePt t="48771" x="3741738" y="3141663"/>
          <p14:tracePt t="5113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Powers and Roots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212808"/>
          </a:xfrm>
        </p:spPr>
        <p:txBody>
          <a:bodyPr/>
          <a:lstStyle/>
          <a:p>
            <a:r>
              <a:rPr lang="en-US" dirty="0" smtClean="0"/>
              <a:t>Math class contains methods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sqrt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pow</a:t>
            </a:r>
            <a:r>
              <a:rPr lang="en-US" dirty="0" smtClean="0"/>
              <a:t> to compute square roots and powers </a:t>
            </a:r>
          </a:p>
          <a:p>
            <a:r>
              <a:rPr lang="en-US" dirty="0" smtClean="0"/>
              <a:t>To take the square root of a number, use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Math.sqrt</a:t>
            </a:r>
            <a:r>
              <a:rPr lang="en-US" dirty="0" smtClean="0"/>
              <a:t>; for example,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Math.sqrt(x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r>
              <a:rPr lang="en-US" dirty="0" smtClean="0"/>
              <a:t>To compute </a:t>
            </a:r>
            <a:r>
              <a:rPr lang="en-US" i="1" dirty="0" err="1" smtClean="0"/>
              <a:t>x</a:t>
            </a:r>
            <a:r>
              <a:rPr lang="en-US" i="1" baseline="30000" dirty="0" err="1" smtClean="0"/>
              <a:t>n</a:t>
            </a:r>
            <a:r>
              <a:rPr lang="en-US" dirty="0" smtClean="0"/>
              <a:t>, you write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Math.pow(x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</a:t>
            </a:r>
          </a:p>
          <a:p>
            <a:pPr lvl="1"/>
            <a:r>
              <a:rPr lang="en-US" dirty="0" smtClean="0"/>
              <a:t>To compute </a:t>
            </a:r>
            <a:r>
              <a:rPr lang="en-US" i="1" dirty="0" smtClean="0"/>
              <a:t>x</a:t>
            </a:r>
            <a:r>
              <a:rPr lang="en-US" i="1" baseline="30000" dirty="0" smtClean="0"/>
              <a:t>2</a:t>
            </a:r>
            <a:r>
              <a:rPr lang="en-US" dirty="0" smtClean="0"/>
              <a:t> it is significantly more efficient simply to compute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x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*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x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smtClean="0"/>
              <a:t>In Java,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r>
              <a:rPr lang="en-US" sz="2400" dirty="0" smtClean="0"/>
              <a:t>can be represented as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* Math.pow(1 +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/ 100,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</a:t>
            </a:r>
          </a:p>
        </p:txBody>
      </p:sp>
      <p:pic>
        <p:nvPicPr>
          <p:cNvPr id="4" name="Picture 3" descr="express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33" y="4067983"/>
            <a:ext cx="1981200" cy="965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32"/>
    </mc:Choice>
    <mc:Fallback xmlns="">
      <p:transition spd="slow" advTm="120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72" x="2501900" y="2193925"/>
          <p14:tracePt t="4884" x="2501900" y="2201863"/>
          <p14:tracePt t="4892" x="2481263" y="2214563"/>
          <p14:tracePt t="4900" x="2462213" y="2233613"/>
          <p14:tracePt t="4908" x="2436813" y="2260600"/>
          <p14:tracePt t="4914" x="2370138" y="2338388"/>
          <p14:tracePt t="4931" x="2319338" y="2397125"/>
          <p14:tracePt t="4948" x="2260600" y="2468563"/>
          <p14:tracePt t="4964" x="2246313" y="2489200"/>
          <p14:tracePt t="4981" x="2246313" y="2495550"/>
          <p14:tracePt t="5052" x="2252663" y="2501900"/>
          <p14:tracePt t="5060" x="2260600" y="2501900"/>
          <p14:tracePt t="5068" x="2273300" y="2508250"/>
          <p14:tracePt t="5081" x="2292350" y="2508250"/>
          <p14:tracePt t="5081" x="2351088" y="2508250"/>
          <p14:tracePt t="5097" x="2443163" y="2508250"/>
          <p14:tracePt t="5114" x="2527300" y="2514600"/>
          <p14:tracePt t="5131" x="2606675" y="2514600"/>
          <p14:tracePt t="5147" x="2638425" y="2514600"/>
          <p14:tracePt t="5204" x="2632075" y="2514600"/>
          <p14:tracePt t="5211" x="2619375" y="2514600"/>
          <p14:tracePt t="5219" x="2554288" y="2514600"/>
          <p14:tracePt t="5231" x="2436813" y="2514600"/>
          <p14:tracePt t="5247" x="2292350" y="2514600"/>
          <p14:tracePt t="5264" x="2149475" y="2520950"/>
          <p14:tracePt t="5281" x="2044700" y="2520950"/>
          <p14:tracePt t="5297" x="1965325" y="2527300"/>
          <p14:tracePt t="5314" x="1946275" y="2527300"/>
          <p14:tracePt t="5396" x="1952625" y="2527300"/>
          <p14:tracePt t="5404" x="1973263" y="2527300"/>
          <p14:tracePt t="5414" x="1992313" y="2527300"/>
          <p14:tracePt t="5414" x="2063750" y="2527300"/>
          <p14:tracePt t="5431" x="2187575" y="2527300"/>
          <p14:tracePt t="5447" x="2305050" y="2527300"/>
          <p14:tracePt t="5464" x="2436813" y="2527300"/>
          <p14:tracePt t="5481" x="2533650" y="2533650"/>
          <p14:tracePt t="5497" x="2579688" y="2533650"/>
          <p14:tracePt t="5514" x="2592388" y="2533650"/>
          <p14:tracePt t="7741" x="2592388" y="2540000"/>
          <p14:tracePt t="7749" x="2592388" y="2547938"/>
          <p14:tracePt t="7756" x="2606675" y="2554288"/>
          <p14:tracePt t="7764" x="2625725" y="2566988"/>
          <p14:tracePt t="7781" x="2638425" y="2573338"/>
          <p14:tracePt t="7797" x="2638425" y="2579688"/>
          <p14:tracePt t="7814" x="2644775" y="2586038"/>
          <p14:tracePt t="7957" x="2644775" y="2579688"/>
          <p14:tracePt t="8772" x="2651125" y="2579688"/>
          <p14:tracePt t="8780" x="2659063" y="2579688"/>
          <p14:tracePt t="8788" x="2665413" y="2579688"/>
          <p14:tracePt t="8796" x="2671763" y="2579688"/>
          <p14:tracePt t="8804" x="2684463" y="2573338"/>
          <p14:tracePt t="8813" x="2697163" y="2573338"/>
          <p14:tracePt t="8829" x="2709863" y="2573338"/>
          <p14:tracePt t="8846" x="2717800" y="2573338"/>
          <p14:tracePt t="8863" x="2724150" y="2573338"/>
          <p14:tracePt t="8879" x="2724150" y="2566988"/>
          <p14:tracePt t="8996" x="2724150" y="2560638"/>
          <p14:tracePt t="9004" x="2724150" y="2554288"/>
          <p14:tracePt t="9013" x="2724150" y="2547938"/>
          <p14:tracePt t="9013" x="2724150" y="2533650"/>
          <p14:tracePt t="9029" x="2724150" y="2527300"/>
          <p14:tracePt t="9046" x="2730500" y="2520950"/>
          <p14:tracePt t="9132" x="2743200" y="2520950"/>
          <p14:tracePt t="9148" x="2749550" y="2527300"/>
          <p14:tracePt t="9156" x="2755900" y="2527300"/>
          <p14:tracePt t="9164" x="2762250" y="2533650"/>
          <p14:tracePt t="9171" x="2762250" y="2540000"/>
          <p14:tracePt t="9179" x="2768600" y="2547938"/>
          <p14:tracePt t="9196" x="2776538" y="2547938"/>
          <p14:tracePt t="9212" x="2782888" y="2547938"/>
          <p14:tracePt t="9229" x="2782888" y="2540000"/>
          <p14:tracePt t="9246" x="2801938" y="2533650"/>
          <p14:tracePt t="9262" x="2820988" y="2520950"/>
          <p14:tracePt t="9279" x="2860675" y="2495550"/>
          <p14:tracePt t="9296" x="2894013" y="2455863"/>
          <p14:tracePt t="9312" x="2913063" y="2416175"/>
          <p14:tracePt t="9329" x="2932113" y="2351088"/>
          <p14:tracePt t="9346" x="2938463" y="2311400"/>
          <p14:tracePt t="9362" x="2938463" y="2286000"/>
          <p14:tracePt t="9379" x="2932113" y="2266950"/>
          <p14:tracePt t="9428" x="2925763" y="2266950"/>
          <p14:tracePt t="9476" x="2925763" y="2273300"/>
          <p14:tracePt t="9484" x="2919413" y="2286000"/>
          <p14:tracePt t="9492" x="2919413" y="2298700"/>
          <p14:tracePt t="9500" x="2919413" y="2325688"/>
          <p14:tracePt t="9512" x="2919413" y="2363788"/>
          <p14:tracePt t="9529" x="2919413" y="2397125"/>
          <p14:tracePt t="9546" x="2925763" y="2403475"/>
          <p14:tracePt t="9562" x="2925763" y="2416175"/>
          <p14:tracePt t="9579" x="2925763" y="2422525"/>
          <p14:tracePt t="9676" x="2919413" y="2422525"/>
          <p14:tracePt t="9684" x="2919413" y="2416175"/>
          <p14:tracePt t="9692" x="2919413" y="2409825"/>
          <p14:tracePt t="9699" x="2913063" y="2403475"/>
          <p14:tracePt t="9712" x="2913063" y="2363788"/>
          <p14:tracePt t="9729" x="2913063" y="2338388"/>
          <p14:tracePt t="9746" x="2906713" y="2305050"/>
          <p14:tracePt t="9762" x="2906713" y="2279650"/>
          <p14:tracePt t="9779" x="2906713" y="2266950"/>
          <p14:tracePt t="9796" x="2906713" y="2260600"/>
          <p14:tracePt t="9892" x="2913063" y="2260600"/>
          <p14:tracePt t="9900" x="2925763" y="2260600"/>
          <p14:tracePt t="9924" x="2925763" y="2266950"/>
          <p14:tracePt t="9980" x="2925763" y="2273300"/>
          <p14:tracePt t="9996" x="2925763" y="2279650"/>
          <p14:tracePt t="9996" x="2919413" y="2298700"/>
          <p14:tracePt t="10012" x="2906713" y="2319338"/>
          <p14:tracePt t="10029" x="2900363" y="2332038"/>
          <p14:tracePt t="10045" x="2900363" y="2344738"/>
          <p14:tracePt t="10116" x="2900363" y="2338388"/>
          <p14:tracePt t="10124" x="2906713" y="2338388"/>
          <p14:tracePt t="10132" x="2906713" y="2332038"/>
          <p14:tracePt t="10140" x="2919413" y="2319338"/>
          <p14:tracePt t="10148" x="2952750" y="2292350"/>
          <p14:tracePt t="10162" x="2997200" y="2273300"/>
          <p14:tracePt t="10179" x="3036888" y="2260600"/>
          <p14:tracePt t="10195" x="3076575" y="2260600"/>
          <p14:tracePt t="10212" x="3082925" y="2260600"/>
          <p14:tracePt t="10229" x="3089275" y="2260600"/>
          <p14:tracePt t="10245" x="3108325" y="2292350"/>
          <p14:tracePt t="10262" x="3108325" y="2332038"/>
          <p14:tracePt t="10279" x="3116263" y="2370138"/>
          <p14:tracePt t="10295" x="3116263" y="2409825"/>
          <p14:tracePt t="10312" x="3128963" y="2430463"/>
          <p14:tracePt t="10329" x="3128963" y="2436813"/>
          <p14:tracePt t="10380" x="3128963" y="2430463"/>
          <p14:tracePt t="10404" x="3128963" y="2422525"/>
          <p14:tracePt t="10412" x="3128963" y="2416175"/>
          <p14:tracePt t="10420" x="3128963" y="2403475"/>
          <p14:tracePt t="10429" x="3128963" y="2397125"/>
          <p14:tracePt t="10492" x="3128963" y="2390775"/>
          <p14:tracePt t="10596" x="3128963" y="2397125"/>
          <p14:tracePt t="10604" x="3135313" y="2403475"/>
          <p14:tracePt t="10612" x="3141663" y="2403475"/>
          <p14:tracePt t="10612" x="3141663" y="2422525"/>
          <p14:tracePt t="10629" x="3154363" y="2430463"/>
          <p14:tracePt t="10724" x="3154363" y="2422525"/>
          <p14:tracePt t="10732" x="3148013" y="2416175"/>
          <p14:tracePt t="10740" x="3148013" y="2403475"/>
          <p14:tracePt t="10748" x="3135313" y="2384425"/>
          <p14:tracePt t="10762" x="3128963" y="2370138"/>
          <p14:tracePt t="10778" x="3116263" y="2351088"/>
          <p14:tracePt t="10795" x="3116263" y="2332038"/>
          <p14:tracePt t="10908" x="3122613" y="2332038"/>
          <p14:tracePt t="10916" x="3141663" y="2332038"/>
          <p14:tracePt t="10920" x="3160713" y="2332038"/>
          <p14:tracePt t="10929" x="3225800" y="2332038"/>
          <p14:tracePt t="10945" x="3292475" y="2332038"/>
          <p14:tracePt t="10962" x="3324225" y="2332038"/>
          <p14:tracePt t="10979" x="3330575" y="2332038"/>
          <p14:tracePt t="11068" x="3324225" y="2332038"/>
          <p14:tracePt t="11076" x="3324225" y="2338388"/>
          <p14:tracePt t="11084" x="3311525" y="2363788"/>
          <p14:tracePt t="11100" x="3311525" y="2384425"/>
          <p14:tracePt t="11108" x="3305175" y="2416175"/>
          <p14:tracePt t="11112" x="3284538" y="2468563"/>
          <p14:tracePt t="11128" x="3278188" y="2579688"/>
          <p14:tracePt t="11145" x="3259138" y="2703513"/>
          <p14:tracePt t="11162" x="3259138" y="2894013"/>
          <p14:tracePt t="11179" x="3259138" y="3082925"/>
          <p14:tracePt t="11195" x="3265488" y="3271838"/>
          <p14:tracePt t="11212" x="3292475" y="3540125"/>
          <p14:tracePt t="11228" x="3357563" y="3703638"/>
          <p14:tracePt t="11245" x="3448050" y="3873500"/>
          <p14:tracePt t="11262" x="3533775" y="3978275"/>
          <p14:tracePt t="11278" x="3598863" y="4049713"/>
          <p14:tracePt t="11295" x="3657600" y="4108450"/>
          <p14:tracePt t="11312" x="3676650" y="4121150"/>
          <p14:tracePt t="11328" x="3676650" y="4127500"/>
          <p14:tracePt t="15141" x="3683000" y="4127500"/>
          <p14:tracePt t="15149" x="3697288" y="4121150"/>
          <p14:tracePt t="15149" x="3722688" y="4114800"/>
          <p14:tracePt t="15162" x="3781425" y="4095750"/>
          <p14:tracePt t="15178" x="3879850" y="4075113"/>
          <p14:tracePt t="15195" x="3978275" y="4037013"/>
          <p14:tracePt t="15211" x="4095750" y="3997325"/>
          <p14:tracePt t="15228" x="4186238" y="3944938"/>
          <p14:tracePt t="15244" x="4337050" y="3814763"/>
          <p14:tracePt t="15261" x="4427538" y="3729038"/>
          <p14:tracePt t="15278" x="4506913" y="3624263"/>
          <p14:tracePt t="15294" x="4559300" y="3494088"/>
          <p14:tracePt t="15311" x="4630738" y="3376613"/>
          <p14:tracePt t="15328" x="4708525" y="3259138"/>
          <p14:tracePt t="15344" x="4775200" y="3148013"/>
          <p14:tracePt t="15361" x="4846638" y="3043238"/>
          <p14:tracePt t="15378" x="4911725" y="2925763"/>
          <p14:tracePt t="15394" x="5003800" y="2776538"/>
          <p14:tracePt t="15411" x="5068888" y="2651125"/>
          <p14:tracePt t="15428" x="5121275" y="2533650"/>
          <p14:tracePt t="15444" x="5211763" y="2338388"/>
          <p14:tracePt t="15461" x="5276850" y="2214563"/>
          <p14:tracePt t="15478" x="5341938" y="2090738"/>
          <p14:tracePt t="15494" x="5394325" y="1979613"/>
          <p14:tracePt t="15511" x="5440363" y="1887538"/>
          <p14:tracePt t="15528" x="5473700" y="1795463"/>
          <p14:tracePt t="15544" x="5499100" y="1704975"/>
          <p14:tracePt t="15561" x="5519738" y="1619250"/>
          <p14:tracePt t="15578" x="5526088" y="1574800"/>
          <p14:tracePt t="15594" x="5532438" y="1522413"/>
          <p14:tracePt t="15611" x="5532438" y="1489075"/>
          <p14:tracePt t="15628" x="5532438" y="1470025"/>
          <p14:tracePt t="15644" x="5532438" y="1436688"/>
          <p14:tracePt t="15661" x="5532438" y="1423988"/>
          <p14:tracePt t="15678" x="5532438" y="1411288"/>
          <p14:tracePt t="15694" x="5532438" y="1404938"/>
          <p14:tracePt t="16012" x="5519738" y="1404938"/>
          <p14:tracePt t="16020" x="5505450" y="1404938"/>
          <p14:tracePt t="16028" x="5492750" y="1404938"/>
          <p14:tracePt t="16032" x="5427663" y="1411288"/>
          <p14:tracePt t="16045" x="5335588" y="1417638"/>
          <p14:tracePt t="16061" x="5211763" y="1417638"/>
          <p14:tracePt t="16077" x="5100638" y="1417638"/>
          <p14:tracePt t="16094" x="5010150" y="1417638"/>
          <p14:tracePt t="16111" x="4951413" y="1417638"/>
          <p14:tracePt t="16127" x="4930775" y="1417638"/>
          <p14:tracePt t="16144" x="4924425" y="1417638"/>
          <p14:tracePt t="16300" x="4930775" y="1417638"/>
          <p14:tracePt t="16308" x="4957763" y="1417638"/>
          <p14:tracePt t="16316" x="4983163" y="1411288"/>
          <p14:tracePt t="16324" x="5041900" y="1404938"/>
          <p14:tracePt t="16333" x="5068888" y="1404938"/>
          <p14:tracePt t="16344" x="5146675" y="1397000"/>
          <p14:tracePt t="16361" x="5224463" y="1390650"/>
          <p14:tracePt t="16377" x="5303838" y="1390650"/>
          <p14:tracePt t="16394" x="5362575" y="1390650"/>
          <p14:tracePt t="16411" x="5414963" y="1390650"/>
          <p14:tracePt t="16427" x="5461000" y="1390650"/>
          <p14:tracePt t="16444" x="5511800" y="1390650"/>
          <p14:tracePt t="16461" x="5538788" y="1390650"/>
          <p14:tracePt t="16477" x="5578475" y="1390650"/>
          <p14:tracePt t="16494" x="5616575" y="1390650"/>
          <p14:tracePt t="16511" x="5668963" y="1390650"/>
          <p14:tracePt t="16527" x="5734050" y="1390650"/>
          <p14:tracePt t="16544" x="5819775" y="1390650"/>
          <p14:tracePt t="16561" x="5897563" y="1390650"/>
          <p14:tracePt t="16577" x="5969000" y="1390650"/>
          <p14:tracePt t="16594" x="6035675" y="1390650"/>
          <p14:tracePt t="16611" x="6100763" y="1390650"/>
          <p14:tracePt t="16627" x="6165850" y="1390650"/>
          <p14:tracePt t="16644" x="6264275" y="1390650"/>
          <p14:tracePt t="16660" x="6323013" y="1390650"/>
          <p14:tracePt t="16677" x="6367463" y="1390650"/>
          <p14:tracePt t="16694" x="6413500" y="1390650"/>
          <p14:tracePt t="16710" x="6453188" y="1390650"/>
          <p14:tracePt t="16727" x="6484938" y="1390650"/>
          <p14:tracePt t="16744" x="6505575" y="1390650"/>
          <p14:tracePt t="16760" x="6518275" y="1390650"/>
          <p14:tracePt t="16777" x="6530975" y="1390650"/>
          <p14:tracePt t="16794" x="6537325" y="1390650"/>
          <p14:tracePt t="17180" x="6530975" y="1390650"/>
          <p14:tracePt t="17188" x="6524625" y="1384300"/>
          <p14:tracePt t="17196" x="6511925" y="1384300"/>
          <p14:tracePt t="17204" x="6492875" y="1384300"/>
          <p14:tracePt t="17212" x="6453188" y="1384300"/>
          <p14:tracePt t="17227" x="6407150" y="1384300"/>
          <p14:tracePt t="17244" x="6342063" y="1384300"/>
          <p14:tracePt t="17260" x="6197600" y="1384300"/>
          <p14:tracePt t="17277" x="6113463" y="1384300"/>
          <p14:tracePt t="17294" x="6015038" y="1390650"/>
          <p14:tracePt t="17310" x="5910263" y="1390650"/>
          <p14:tracePt t="17327" x="5813425" y="1390650"/>
          <p14:tracePt t="17344" x="5708650" y="1390650"/>
          <p14:tracePt t="17360" x="5610225" y="1397000"/>
          <p14:tracePt t="17377" x="5505450" y="1397000"/>
          <p14:tracePt t="17394" x="5427663" y="1397000"/>
          <p14:tracePt t="17410" x="5356225" y="1397000"/>
          <p14:tracePt t="17427" x="5283200" y="1397000"/>
          <p14:tracePt t="17444" x="5232400" y="1397000"/>
          <p14:tracePt t="17460" x="5146675" y="1397000"/>
          <p14:tracePt t="17477" x="5100638" y="1390650"/>
          <p14:tracePt t="17494" x="5062538" y="1390650"/>
          <p14:tracePt t="17510" x="5035550" y="1390650"/>
          <p14:tracePt t="17527" x="5010150" y="1390650"/>
          <p14:tracePt t="17543" x="4995863" y="1390650"/>
          <p14:tracePt t="17560" x="4989513" y="1390650"/>
          <p14:tracePt t="17732" x="4995863" y="1390650"/>
          <p14:tracePt t="17740" x="5003800" y="1390650"/>
          <p14:tracePt t="17756" x="5016500" y="1390650"/>
          <p14:tracePt t="17764" x="5029200" y="1390650"/>
          <p14:tracePt t="17772" x="5054600" y="1390650"/>
          <p14:tracePt t="17780" x="5087938" y="1390650"/>
          <p14:tracePt t="17793" x="5133975" y="1397000"/>
          <p14:tracePt t="17810" x="5180013" y="1404938"/>
          <p14:tracePt t="17827" x="5232400" y="1404938"/>
          <p14:tracePt t="17843" x="5303838" y="1404938"/>
          <p14:tracePt t="17860" x="5421313" y="1411288"/>
          <p14:tracePt t="17877" x="5519738" y="1411288"/>
          <p14:tracePt t="17893" x="5630863" y="1411288"/>
          <p14:tracePt t="17910" x="5740400" y="1411288"/>
          <p14:tracePt t="17927" x="5865813" y="1411288"/>
          <p14:tracePt t="17943" x="5962650" y="1411288"/>
          <p14:tracePt t="17960" x="6042025" y="1411288"/>
          <p14:tracePt t="17977" x="6113463" y="1411288"/>
          <p14:tracePt t="17993" x="6165850" y="1411288"/>
          <p14:tracePt t="18010" x="6197600" y="1411288"/>
          <p14:tracePt t="18027" x="6224588" y="1411288"/>
          <p14:tracePt t="18043" x="6243638" y="1411288"/>
          <p14:tracePt t="18060" x="6256338" y="1411288"/>
          <p14:tracePt t="18077" x="6264275" y="1411288"/>
          <p14:tracePt t="20084" x="6256338" y="1411288"/>
          <p14:tracePt t="20212" x="6249988" y="1411288"/>
          <p14:tracePt t="20228" x="6243638" y="1411288"/>
          <p14:tracePt t="20252" x="6230938" y="1417638"/>
          <p14:tracePt t="20268" x="6224588" y="1423988"/>
          <p14:tracePt t="20276" x="6218238" y="1423988"/>
          <p14:tracePt t="20292" x="6211888" y="1423988"/>
          <p14:tracePt t="20293" x="6191250" y="1436688"/>
          <p14:tracePt t="20309" x="6172200" y="1443038"/>
          <p14:tracePt t="20326" x="6132513" y="1449388"/>
          <p14:tracePt t="20342" x="6088063" y="1455738"/>
          <p14:tracePt t="20359" x="6042025" y="1455738"/>
          <p14:tracePt t="20376" x="5995988" y="1463675"/>
          <p14:tracePt t="20393" x="5937250" y="1470025"/>
          <p14:tracePt t="20410" x="5884863" y="1470025"/>
          <p14:tracePt t="20426" x="5826125" y="1476375"/>
          <p14:tracePt t="20442" x="5740400" y="1482725"/>
          <p14:tracePt t="20459" x="5668963" y="1482725"/>
          <p14:tracePt t="20476" x="5557838" y="1489075"/>
          <p14:tracePt t="20492" x="5467350" y="1495425"/>
          <p14:tracePt t="20509" x="5394325" y="1495425"/>
          <p14:tracePt t="20526" x="5310188" y="1495425"/>
          <p14:tracePt t="20542" x="5232400" y="1495425"/>
          <p14:tracePt t="20559" x="5165725" y="1495425"/>
          <p14:tracePt t="20576" x="5121275" y="1495425"/>
          <p14:tracePt t="20592" x="5094288" y="1495425"/>
          <p14:tracePt t="20609" x="5062538" y="1495425"/>
          <p14:tracePt t="20626" x="5048250" y="1501775"/>
          <p14:tracePt t="20642" x="5041900" y="1501775"/>
          <p14:tracePt t="20948" x="5035550" y="1501775"/>
          <p14:tracePt t="21429" x="5035550" y="1495425"/>
          <p14:tracePt t="21445" x="5041900" y="1489075"/>
          <p14:tracePt t="21449" x="5054600" y="1489075"/>
          <p14:tracePt t="21461" x="5075238" y="1489075"/>
          <p14:tracePt t="21469" x="5094288" y="1489075"/>
          <p14:tracePt t="21477" x="5140325" y="1489075"/>
          <p14:tracePt t="21493" x="5205413" y="1489075"/>
          <p14:tracePt t="21510" x="5238750" y="1489075"/>
          <p14:tracePt t="21526" x="5257800" y="1489075"/>
          <p14:tracePt t="21543" x="5264150" y="1489075"/>
          <p14:tracePt t="21560" x="5276850" y="1489075"/>
          <p14:tracePt t="21597" x="5283200" y="1489075"/>
          <p14:tracePt t="21613" x="5291138" y="1489075"/>
          <p14:tracePt t="21629" x="5303838" y="1489075"/>
          <p14:tracePt t="21637" x="5310188" y="1489075"/>
          <p14:tracePt t="21645" x="5329238" y="1489075"/>
          <p14:tracePt t="21660" x="5362575" y="1489075"/>
          <p14:tracePt t="21676" x="5402263" y="1489075"/>
          <p14:tracePt t="21693" x="5461000" y="1489075"/>
          <p14:tracePt t="21709" x="5499100" y="1482725"/>
          <p14:tracePt t="21726" x="5551488" y="1482725"/>
          <p14:tracePt t="21743" x="5591175" y="1476375"/>
          <p14:tracePt t="21759" x="5622925" y="1470025"/>
          <p14:tracePt t="21776" x="5649913" y="1470025"/>
          <p14:tracePt t="21793" x="5656263" y="1470025"/>
          <p14:tracePt t="21810" x="5675313" y="1470025"/>
          <p14:tracePt t="21825" x="5689600" y="1463675"/>
          <p14:tracePt t="21842" x="5702300" y="1455738"/>
          <p14:tracePt t="21859" x="5715000" y="1455738"/>
          <p14:tracePt t="21875" x="5727700" y="1449388"/>
          <p14:tracePt t="21892" x="5780088" y="1449388"/>
          <p14:tracePt t="21908" x="5813425" y="1449388"/>
          <p14:tracePt t="21925" x="5859463" y="1449388"/>
          <p14:tracePt t="21942" x="5897563" y="1449388"/>
          <p14:tracePt t="21958" x="5943600" y="1449388"/>
          <p14:tracePt t="21975" x="5976938" y="1449388"/>
          <p14:tracePt t="21992" x="6021388" y="1449388"/>
          <p14:tracePt t="22008" x="6061075" y="1449388"/>
          <p14:tracePt t="22025" x="6113463" y="1449388"/>
          <p14:tracePt t="22042" x="6153150" y="1449388"/>
          <p14:tracePt t="22058" x="6197600" y="1449388"/>
          <p14:tracePt t="22075" x="6230938" y="1449388"/>
          <p14:tracePt t="22092" x="6256338" y="1449388"/>
          <p14:tracePt t="22108" x="6264275" y="1449388"/>
          <p14:tracePt t="22148" x="6270625" y="1449388"/>
          <p14:tracePt t="23541" x="6276975" y="1449388"/>
          <p14:tracePt t="23605" x="6289675" y="1449388"/>
          <p14:tracePt t="23613" x="6302375" y="1449388"/>
          <p14:tracePt t="23621" x="6316663" y="1449388"/>
          <p14:tracePt t="23627" x="6348413" y="1449388"/>
          <p14:tracePt t="23642" x="6388100" y="1449388"/>
          <p14:tracePt t="23659" x="6413500" y="1449388"/>
          <p14:tracePt t="23675" x="6426200" y="1449388"/>
          <p14:tracePt t="23692" x="6434138" y="1449388"/>
          <p14:tracePt t="23709" x="6459538" y="1449388"/>
          <p14:tracePt t="23725" x="6478588" y="1443038"/>
          <p14:tracePt t="23742" x="6505575" y="1443038"/>
          <p14:tracePt t="23759" x="6545263" y="1443038"/>
          <p14:tracePt t="23775" x="6577013" y="1443038"/>
          <p14:tracePt t="23792" x="6604000" y="1443038"/>
          <p14:tracePt t="23809" x="6623050" y="1443038"/>
          <p14:tracePt t="23825" x="6648450" y="1443038"/>
          <p14:tracePt t="23842" x="6669088" y="1443038"/>
          <p14:tracePt t="23859" x="6688138" y="1443038"/>
          <p14:tracePt t="23875" x="6721475" y="1443038"/>
          <p14:tracePt t="23892" x="6746875" y="1443038"/>
          <p14:tracePt t="23909" x="6786563" y="1443038"/>
          <p14:tracePt t="23925" x="6805613" y="1443038"/>
          <p14:tracePt t="23942" x="6824663" y="1443038"/>
          <p14:tracePt t="23959" x="6832600" y="1443038"/>
          <p14:tracePt t="23975" x="6845300" y="1443038"/>
          <p14:tracePt t="23992" x="6851650" y="1443038"/>
          <p14:tracePt t="24009" x="6864350" y="1443038"/>
          <p14:tracePt t="24025" x="6870700" y="1443038"/>
          <p14:tracePt t="24042" x="6877050" y="1443038"/>
          <p14:tracePt t="24059" x="6883400" y="1443038"/>
          <p14:tracePt t="24075" x="6891338" y="1443038"/>
          <p14:tracePt t="24885" x="6883400" y="1443038"/>
          <p14:tracePt t="24901" x="6877050" y="1443038"/>
          <p14:tracePt t="24941" x="6870700" y="1443038"/>
          <p14:tracePt t="24965" x="6864350" y="1443038"/>
          <p14:tracePt t="24989" x="6858000" y="1443038"/>
          <p14:tracePt t="24997" x="6851650" y="1443038"/>
          <p14:tracePt t="25005" x="6851650" y="1449388"/>
          <p14:tracePt t="25025" x="6845300" y="1449388"/>
          <p14:tracePt t="25025" x="6838950" y="1449388"/>
          <p14:tracePt t="25061" x="6832600" y="1449388"/>
          <p14:tracePt t="25069" x="6824663" y="1455738"/>
          <p14:tracePt t="25079" x="6818313" y="1455738"/>
          <p14:tracePt t="25091" x="6805613" y="1463675"/>
          <p14:tracePt t="25108" x="6780213" y="1470025"/>
          <p14:tracePt t="25108" x="6773863" y="1476375"/>
          <p14:tracePt t="25125" x="6753225" y="1482725"/>
          <p14:tracePt t="25141" x="6734175" y="1495425"/>
          <p14:tracePt t="25158" x="6700838" y="1501775"/>
          <p14:tracePt t="25175" x="6662738" y="1516063"/>
          <p14:tracePt t="25191" x="6596063" y="1522413"/>
          <p14:tracePt t="25208" x="6518275" y="1522413"/>
          <p14:tracePt t="25225" x="6440488" y="1522413"/>
          <p14:tracePt t="25241" x="6342063" y="1522413"/>
          <p14:tracePt t="25258" x="6270625" y="1522413"/>
          <p14:tracePt t="25275" x="6218238" y="1522413"/>
          <p14:tracePt t="25291" x="6184900" y="1522413"/>
          <p14:tracePt t="25308" x="6178550" y="1522413"/>
          <p14:tracePt t="25389" x="6184900" y="1522413"/>
          <p14:tracePt t="25397" x="6197600" y="1522413"/>
          <p14:tracePt t="25405" x="6218238" y="1522413"/>
          <p14:tracePt t="25411" x="6264275" y="1522413"/>
          <p14:tracePt t="25425" x="6316663" y="1522413"/>
          <p14:tracePt t="25441" x="6375400" y="1516063"/>
          <p14:tracePt t="25458" x="6440488" y="1501775"/>
          <p14:tracePt t="25475" x="6499225" y="1501775"/>
          <p14:tracePt t="25491" x="6545263" y="1495425"/>
          <p14:tracePt t="25508" x="6583363" y="1489075"/>
          <p14:tracePt t="25525" x="6629400" y="1463675"/>
          <p14:tracePt t="25541" x="6642100" y="1463675"/>
          <p14:tracePt t="25558" x="6669088" y="1443038"/>
          <p14:tracePt t="25575" x="6694488" y="1436688"/>
          <p14:tracePt t="25591" x="6727825" y="1430338"/>
          <p14:tracePt t="25608" x="6740525" y="1430338"/>
          <p14:tracePt t="25625" x="6759575" y="1423988"/>
          <p14:tracePt t="25641" x="6773863" y="1411288"/>
          <p14:tracePt t="25658" x="6792913" y="1397000"/>
          <p14:tracePt t="25675" x="6811963" y="1384300"/>
          <p14:tracePt t="25691" x="6818313" y="1377950"/>
          <p14:tracePt t="25708" x="6818313" y="1371600"/>
          <p14:tracePt t="25725" x="6824663" y="1371600"/>
          <p14:tracePt t="25805" x="6818313" y="1371600"/>
          <p14:tracePt t="25813" x="6811963" y="1371600"/>
          <p14:tracePt t="25821" x="6805613" y="1371600"/>
          <p14:tracePt t="25837" x="6799263" y="1371600"/>
          <p14:tracePt t="25844" x="6792913" y="1377950"/>
          <p14:tracePt t="25858" x="6786563" y="1377950"/>
          <p14:tracePt t="25933" x="6786563" y="1384300"/>
          <p14:tracePt t="25944" x="6780213" y="1384300"/>
          <p14:tracePt t="25944" x="6765925" y="1390650"/>
          <p14:tracePt t="25958" x="6753225" y="1397000"/>
          <p14:tracePt t="25975" x="6734175" y="1397000"/>
          <p14:tracePt t="25991" x="6721475" y="1404938"/>
          <p14:tracePt t="26008" x="6688138" y="1404938"/>
          <p14:tracePt t="26025" x="6654800" y="1404938"/>
          <p14:tracePt t="26041" x="6610350" y="1411288"/>
          <p14:tracePt t="26058" x="6537325" y="1411288"/>
          <p14:tracePt t="26074" x="6440488" y="1411288"/>
          <p14:tracePt t="26091" x="6354763" y="1411288"/>
          <p14:tracePt t="26108" x="6289675" y="1411288"/>
          <p14:tracePt t="26124" x="6237288" y="1411288"/>
          <p14:tracePt t="26141" x="6230938" y="1411288"/>
          <p14:tracePt t="26309" x="6243638" y="1411288"/>
          <p14:tracePt t="26317" x="6264275" y="1404938"/>
          <p14:tracePt t="26325" x="6270625" y="1404938"/>
          <p14:tracePt t="26328" x="6308725" y="1404938"/>
          <p14:tracePt t="26341" x="6335713" y="1411288"/>
          <p14:tracePt t="26358" x="6348413" y="1411288"/>
          <p14:tracePt t="26374" x="6361113" y="1417638"/>
          <p14:tracePt t="27221" x="6354763" y="1417638"/>
          <p14:tracePt t="27224" x="6342063" y="1417638"/>
          <p14:tracePt t="27229" x="6329363" y="1417638"/>
          <p14:tracePt t="27241" x="6296025" y="1417638"/>
          <p14:tracePt t="27257" x="6243638" y="1417638"/>
          <p14:tracePt t="27274" x="6178550" y="1423988"/>
          <p14:tracePt t="27291" x="6107113" y="1436688"/>
          <p14:tracePt t="27307" x="6048375" y="1449388"/>
          <p14:tracePt t="27324" x="5989638" y="1476375"/>
          <p14:tracePt t="27341" x="5910263" y="1535113"/>
          <p14:tracePt t="27357" x="5859463" y="1581150"/>
          <p14:tracePt t="27374" x="5799138" y="1658938"/>
          <p14:tracePt t="27391" x="5754688" y="1736725"/>
          <p14:tracePt t="27407" x="5708650" y="1841500"/>
          <p14:tracePt t="27424" x="5689600" y="1946275"/>
          <p14:tracePt t="27441" x="5668963" y="2051050"/>
          <p14:tracePt t="27457" x="5637213" y="2149475"/>
          <p14:tracePt t="27474" x="5610225" y="2220913"/>
          <p14:tracePt t="27491" x="5570538" y="2273300"/>
          <p14:tracePt t="27507" x="5538788" y="2338388"/>
          <p14:tracePt t="27524" x="5499100" y="2363788"/>
          <p14:tracePt t="27541" x="5453063" y="2403475"/>
          <p14:tracePt t="27557" x="5421313" y="2409825"/>
          <p14:tracePt t="27574" x="5375275" y="2422525"/>
          <p14:tracePt t="27591" x="5303838" y="2430463"/>
          <p14:tracePt t="27607" x="5218113" y="2443163"/>
          <p14:tracePt t="27624" x="5133975" y="2443163"/>
          <p14:tracePt t="27641" x="5029200" y="2443163"/>
          <p14:tracePt t="27657" x="4918075" y="2449513"/>
          <p14:tracePt t="27674" x="4806950" y="2449513"/>
          <p14:tracePt t="27691" x="4695825" y="2455863"/>
          <p14:tracePt t="27707" x="4578350" y="2462213"/>
          <p14:tracePt t="27724" x="4479925" y="2481263"/>
          <p14:tracePt t="27740" x="4343400" y="2501900"/>
          <p14:tracePt t="27757" x="4259263" y="2514600"/>
          <p14:tracePt t="27774" x="4173538" y="2520950"/>
          <p14:tracePt t="27790" x="4068763" y="2527300"/>
          <p14:tracePt t="27807" x="3978275" y="2540000"/>
          <p14:tracePt t="27824" x="3905250" y="2540000"/>
          <p14:tracePt t="27840" x="3840163" y="2540000"/>
          <p14:tracePt t="27857" x="3756025" y="2540000"/>
          <p14:tracePt t="27874" x="3657600" y="2540000"/>
          <p14:tracePt t="27891" x="3559175" y="2554288"/>
          <p14:tracePt t="27907" x="3462338" y="2560638"/>
          <p14:tracePt t="27924" x="3357563" y="2573338"/>
          <p14:tracePt t="27940" x="3219450" y="2606675"/>
          <p14:tracePt t="27957" x="3122613" y="2619375"/>
          <p14:tracePt t="27974" x="3049588" y="2619375"/>
          <p14:tracePt t="27990" x="2978150" y="2619375"/>
          <p14:tracePt t="28007" x="2938463" y="2625725"/>
          <p14:tracePt t="28024" x="2919413" y="2625725"/>
          <p14:tracePt t="28861" x="2932113" y="2625725"/>
          <p14:tracePt t="28869" x="2965450" y="2625725"/>
          <p14:tracePt t="28874" x="3030538" y="2625725"/>
          <p14:tracePt t="28890" x="3095625" y="2625725"/>
          <p14:tracePt t="28890" x="3351213" y="2613025"/>
          <p14:tracePt t="28907" x="3683000" y="2613025"/>
          <p14:tracePt t="28924" x="4095750" y="2613025"/>
          <p14:tracePt t="28940" x="4695825" y="2613025"/>
          <p14:tracePt t="28957" x="5106988" y="2613025"/>
          <p14:tracePt t="28973" x="5499100" y="2613025"/>
          <p14:tracePt t="28990" x="5838825" y="2613025"/>
          <p14:tracePt t="29007" x="6146800" y="2619375"/>
          <p14:tracePt t="29023" x="6434138" y="2619375"/>
          <p14:tracePt t="29040" x="6713538" y="2619375"/>
          <p14:tracePt t="29057" x="6950075" y="2619375"/>
          <p14:tracePt t="29073" x="7164388" y="2619375"/>
          <p14:tracePt t="29090" x="7348538" y="2619375"/>
          <p14:tracePt t="29107" x="7510463" y="2619375"/>
          <p14:tracePt t="29123" x="7642225" y="2619375"/>
          <p14:tracePt t="29140" x="7772400" y="2619375"/>
          <p14:tracePt t="29157" x="7961313" y="2606675"/>
          <p14:tracePt t="29173" x="8066088" y="2598738"/>
          <p14:tracePt t="29190" x="8151813" y="2592388"/>
          <p14:tracePt t="29207" x="8189913" y="2592388"/>
          <p14:tracePt t="29223" x="8216900" y="2586038"/>
          <p14:tracePt t="29240" x="8223250" y="2579688"/>
          <p14:tracePt t="29341" x="8210550" y="2579688"/>
          <p14:tracePt t="29349" x="8189913" y="2579688"/>
          <p14:tracePt t="29357" x="8112125" y="2579688"/>
          <p14:tracePt t="29373" x="8053388" y="2579688"/>
          <p14:tracePt t="29373" x="7883525" y="2579688"/>
          <p14:tracePt t="29390" x="7667625" y="2579688"/>
          <p14:tracePt t="29407" x="7289800" y="2586038"/>
          <p14:tracePt t="29423" x="6897688" y="2586038"/>
          <p14:tracePt t="29440" x="6505575" y="2598738"/>
          <p14:tracePt t="29456" x="6061075" y="2598738"/>
          <p14:tracePt t="29473" x="5649913" y="2598738"/>
          <p14:tracePt t="29490" x="5245100" y="2598738"/>
          <p14:tracePt t="29506" x="4884738" y="2598738"/>
          <p14:tracePt t="29523" x="4532313" y="2598738"/>
          <p14:tracePt t="29540" x="4251325" y="2613025"/>
          <p14:tracePt t="29556" x="3892550" y="2625725"/>
          <p14:tracePt t="29573" x="3703638" y="2632075"/>
          <p14:tracePt t="29590" x="3527425" y="2632075"/>
          <p14:tracePt t="29606" x="3344863" y="2632075"/>
          <p14:tracePt t="29623" x="3213100" y="2632075"/>
          <p14:tracePt t="29640" x="3076575" y="2632075"/>
          <p14:tracePt t="29656" x="2965450" y="2632075"/>
          <p14:tracePt t="29673" x="2873375" y="2632075"/>
          <p14:tracePt t="29690" x="2814638" y="2632075"/>
          <p14:tracePt t="29706" x="2776538" y="2632075"/>
          <p14:tracePt t="29723" x="2755900" y="2632075"/>
          <p14:tracePt t="29740" x="2743200" y="2632075"/>
          <p14:tracePt t="29756" x="2697163" y="2632075"/>
          <p14:tracePt t="29773" x="2651125" y="2632075"/>
          <p14:tracePt t="29790" x="2592388" y="2632075"/>
          <p14:tracePt t="29806" x="2514600" y="2632075"/>
          <p14:tracePt t="29823" x="2416175" y="2632075"/>
          <p14:tracePt t="29840" x="2325688" y="2632075"/>
          <p14:tracePt t="29856" x="2239963" y="2632075"/>
          <p14:tracePt t="29873" x="2168525" y="2638425"/>
          <p14:tracePt t="29890" x="2103438" y="2638425"/>
          <p14:tracePt t="29906" x="2032000" y="2644775"/>
          <p14:tracePt t="29923" x="1973263" y="2644775"/>
          <p14:tracePt t="29940" x="1927225" y="2644775"/>
          <p14:tracePt t="29956" x="1900238" y="2651125"/>
          <p14:tracePt t="30045" x="1900238" y="2644775"/>
          <p14:tracePt t="30053" x="1906588" y="2638425"/>
          <p14:tracePt t="30069" x="1920875" y="2632075"/>
          <p14:tracePt t="30077" x="1946275" y="2619375"/>
          <p14:tracePt t="30085" x="1958975" y="2613025"/>
          <p14:tracePt t="30093" x="1998663" y="2586038"/>
          <p14:tracePt t="30106" x="2044700" y="2560638"/>
          <p14:tracePt t="30123" x="2082800" y="2554288"/>
          <p14:tracePt t="30140" x="2116138" y="2554288"/>
          <p14:tracePt t="30156" x="2174875" y="2547938"/>
          <p14:tracePt t="30173" x="2208213" y="2547938"/>
          <p14:tracePt t="30189" x="2227263" y="2547938"/>
          <p14:tracePt t="30206" x="2246313" y="2554288"/>
          <p14:tracePt t="30223" x="2260600" y="2560638"/>
          <p14:tracePt t="30240" x="2273300" y="2560638"/>
          <p14:tracePt t="30285" x="2279650" y="2560638"/>
          <p14:tracePt t="30301" x="2286000" y="2560638"/>
          <p14:tracePt t="30309" x="2298700" y="2560638"/>
          <p14:tracePt t="30317" x="2305050" y="2560638"/>
          <p14:tracePt t="30325" x="2325688" y="2547938"/>
          <p14:tracePt t="30339" x="2344738" y="2540000"/>
          <p14:tracePt t="30356" x="2363788" y="2533650"/>
          <p14:tracePt t="30717" x="2370138" y="2533650"/>
          <p14:tracePt t="30725" x="2384425" y="2533650"/>
          <p14:tracePt t="30733" x="2416175" y="2533650"/>
          <p14:tracePt t="30750" x="2489200" y="2533650"/>
          <p14:tracePt t="30757" x="2520950" y="2533650"/>
          <p14:tracePt t="30757" x="2586038" y="2533650"/>
          <p14:tracePt t="30773" x="2638425" y="2533650"/>
          <p14:tracePt t="30789" x="2678113" y="2533650"/>
          <p14:tracePt t="30806" x="2703513" y="2533650"/>
          <p14:tracePt t="30823" x="2709863" y="2533650"/>
          <p14:tracePt t="30877" x="2717800" y="2533650"/>
          <p14:tracePt t="30885" x="2724150" y="2533650"/>
          <p14:tracePt t="30901" x="2730500" y="2533650"/>
          <p14:tracePt t="30917" x="2743200" y="2527300"/>
          <p14:tracePt t="31661" x="2736850" y="2527300"/>
          <p14:tracePt t="31685" x="2730500" y="2527300"/>
          <p14:tracePt t="31709" x="2724150" y="2527300"/>
          <p14:tracePt t="31733" x="2717800" y="2527300"/>
          <p14:tracePt t="31757" x="2709863" y="2527300"/>
          <p14:tracePt t="31773" x="2703513" y="2527300"/>
          <p14:tracePt t="31813" x="2703513" y="2533650"/>
          <p14:tracePt t="31845" x="2697163" y="2533650"/>
          <p14:tracePt t="32341" x="2684463" y="2533650"/>
          <p14:tracePt t="32352" x="2659063" y="2533650"/>
          <p14:tracePt t="32357" x="2638425" y="2533650"/>
          <p14:tracePt t="32365" x="2606675" y="2533650"/>
          <p14:tracePt t="32372" x="2462213" y="2547938"/>
          <p14:tracePt t="32389" x="2338388" y="2547938"/>
          <p14:tracePt t="32405" x="2220913" y="2547938"/>
          <p14:tracePt t="32422" x="2135188" y="2547938"/>
          <p14:tracePt t="32439" x="2090738" y="2547938"/>
          <p14:tracePt t="32455" x="2076450" y="2533650"/>
          <p14:tracePt t="32473" x="2063750" y="2533650"/>
          <p14:tracePt t="32490" x="2038350" y="2514600"/>
          <p14:tracePt t="32506" x="2011363" y="2501900"/>
          <p14:tracePt t="32523" x="1998663" y="2489200"/>
          <p14:tracePt t="32540" x="1985963" y="2481263"/>
          <p14:tracePt t="32556" x="1973263" y="2474913"/>
          <p14:tracePt t="32573" x="1965325" y="2474913"/>
          <p14:tracePt t="33053" x="1973263" y="2474913"/>
          <p14:tracePt t="33078" x="1973263" y="2481263"/>
          <p14:tracePt t="33085" x="1979613" y="2481263"/>
          <p14:tracePt t="33093" x="1985963" y="2489200"/>
          <p14:tracePt t="33106" x="1992313" y="2495550"/>
          <p14:tracePt t="33106" x="2011363" y="2508250"/>
          <p14:tracePt t="33123" x="2057400" y="2533650"/>
          <p14:tracePt t="33139" x="2090738" y="2554288"/>
          <p14:tracePt t="33156" x="2135188" y="2579688"/>
          <p14:tracePt t="33173" x="2187575" y="2598738"/>
          <p14:tracePt t="33189" x="2239963" y="2598738"/>
          <p14:tracePt t="33206" x="2273300" y="2606675"/>
          <p14:tracePt t="33223" x="2298700" y="2606675"/>
          <p14:tracePt t="33239" x="2332038" y="2606675"/>
          <p14:tracePt t="33256" x="2370138" y="2606675"/>
          <p14:tracePt t="33273" x="2409825" y="2598738"/>
          <p14:tracePt t="33289" x="2443163" y="2592388"/>
          <p14:tracePt t="33307" x="2495550" y="2592388"/>
          <p14:tracePt t="33323" x="2527300" y="2586038"/>
          <p14:tracePt t="33340" x="2560638" y="2586038"/>
          <p14:tracePt t="33357" x="2592388" y="2586038"/>
          <p14:tracePt t="33373" x="2625725" y="2586038"/>
          <p14:tracePt t="33389" x="2671763" y="2586038"/>
          <p14:tracePt t="33406" x="2690813" y="2579688"/>
          <p14:tracePt t="33423" x="2709863" y="2579688"/>
          <p14:tracePt t="33439" x="2724150" y="2566988"/>
          <p14:tracePt t="33456" x="2736850" y="2560638"/>
          <p14:tracePt t="33473" x="2749550" y="2560638"/>
          <p14:tracePt t="33489" x="2755900" y="2554288"/>
          <p14:tracePt t="33506" x="2755900" y="2540000"/>
          <p14:tracePt t="33522" x="2768600" y="2527300"/>
          <p14:tracePt t="33539" x="2768600" y="2520950"/>
          <p14:tracePt t="33556" x="2776538" y="2514600"/>
          <p14:tracePt t="33573" x="2776538" y="2501900"/>
          <p14:tracePt t="33589" x="2776538" y="2495550"/>
          <p14:tracePt t="33606" x="2762250" y="2481263"/>
          <p14:tracePt t="33622" x="2755900" y="2481263"/>
          <p14:tracePt t="33639" x="2749550" y="2481263"/>
          <p14:tracePt t="33656" x="2743200" y="2481263"/>
          <p14:tracePt t="33672" x="2736850" y="2489200"/>
          <p14:tracePt t="33689" x="2724150" y="2495550"/>
          <p14:tracePt t="33706" x="2703513" y="2508250"/>
          <p14:tracePt t="33722" x="2671763" y="2533650"/>
          <p14:tracePt t="33739" x="2644775" y="2547938"/>
          <p14:tracePt t="33756" x="2613025" y="2579688"/>
          <p14:tracePt t="33772" x="2592388" y="2598738"/>
          <p14:tracePt t="33789" x="2514600" y="2625725"/>
          <p14:tracePt t="33806" x="2455863" y="2632075"/>
          <p14:tracePt t="33822" x="2409825" y="2638425"/>
          <p14:tracePt t="33839" x="2357438" y="2638425"/>
          <p14:tracePt t="33856" x="2311400" y="2638425"/>
          <p14:tracePt t="33872" x="2252663" y="2638425"/>
          <p14:tracePt t="33889" x="2208213" y="2625725"/>
          <p14:tracePt t="33906" x="2162175" y="2613025"/>
          <p14:tracePt t="33922" x="2135188" y="2598738"/>
          <p14:tracePt t="33939" x="2122488" y="2592388"/>
          <p14:tracePt t="33956" x="2116138" y="2586038"/>
          <p14:tracePt t="34045" x="2122488" y="2586038"/>
          <p14:tracePt t="34053" x="2128838" y="2586038"/>
          <p14:tracePt t="34061" x="2149475" y="2586038"/>
          <p14:tracePt t="34069" x="2162175" y="2586038"/>
          <p14:tracePt t="34077" x="2187575" y="2586038"/>
          <p14:tracePt t="34089" x="2220913" y="2592388"/>
          <p14:tracePt t="34106" x="2246313" y="2592388"/>
          <p14:tracePt t="34122" x="2273300" y="2598738"/>
          <p14:tracePt t="34139" x="2298700" y="2598738"/>
          <p14:tracePt t="34156" x="2332038" y="2598738"/>
          <p14:tracePt t="34172" x="2370138" y="2598738"/>
          <p14:tracePt t="34189" x="2436813" y="2598738"/>
          <p14:tracePt t="34206" x="2481263" y="2592388"/>
          <p14:tracePt t="34222" x="2527300" y="2592388"/>
          <p14:tracePt t="34239" x="2554288" y="2592388"/>
          <p14:tracePt t="34256" x="2586038" y="2592388"/>
          <p14:tracePt t="34272" x="2598738" y="2579688"/>
          <p14:tracePt t="34289" x="2619375" y="2566988"/>
          <p14:tracePt t="34306" x="2632075" y="2554288"/>
          <p14:tracePt t="34322" x="2644775" y="2547938"/>
          <p14:tracePt t="34339" x="2651125" y="2527300"/>
          <p14:tracePt t="34356" x="2665413" y="2520950"/>
          <p14:tracePt t="34372" x="2665413" y="2514600"/>
          <p14:tracePt t="34757" x="2665413" y="2520950"/>
          <p14:tracePt t="34773" x="2671763" y="2520950"/>
          <p14:tracePt t="34789" x="2671763" y="2527300"/>
          <p14:tracePt t="34789" x="2684463" y="2533650"/>
          <p14:tracePt t="34806" x="2690813" y="2533650"/>
          <p14:tracePt t="34845" x="2697163" y="2533650"/>
          <p14:tracePt t="34861" x="2703513" y="2533650"/>
          <p14:tracePt t="34877" x="2709863" y="2527300"/>
          <p14:tracePt t="34881" x="2717800" y="2520950"/>
          <p14:tracePt t="34889" x="2724150" y="2514600"/>
          <p14:tracePt t="34905" x="2736850" y="2501900"/>
          <p14:tracePt t="34949" x="2736850" y="2495550"/>
          <p14:tracePt t="35077" x="2736850" y="2501900"/>
          <p14:tracePt t="35093" x="2736850" y="2508250"/>
          <p14:tracePt t="35101" x="2743200" y="2508250"/>
          <p14:tracePt t="35112" x="2743200" y="2514600"/>
          <p14:tracePt t="35189" x="2755900" y="2508250"/>
          <p14:tracePt t="35197" x="2768600" y="2489200"/>
          <p14:tracePt t="35211" x="2789238" y="2462213"/>
          <p14:tracePt t="35222" x="2808288" y="2443163"/>
          <p14:tracePt t="35239" x="2820988" y="2422525"/>
          <p14:tracePt t="35255" x="2835275" y="2416175"/>
          <p14:tracePt t="35272" x="2835275" y="2409825"/>
          <p14:tracePt t="35381" x="2835275" y="2416175"/>
          <p14:tracePt t="35390" x="2835275" y="2430463"/>
          <p14:tracePt t="35397" x="2827338" y="2436813"/>
          <p14:tracePt t="35409" x="2827338" y="2468563"/>
          <p14:tracePt t="35422" x="2827338" y="2481263"/>
          <p14:tracePt t="35438" x="2827338" y="2508250"/>
          <p14:tracePt t="35455" x="2835275" y="2514600"/>
          <p14:tracePt t="36037" x="2835275" y="2508250"/>
          <p14:tracePt t="36069" x="2835275" y="2501900"/>
          <p14:tracePt t="36077" x="2827338" y="2501900"/>
          <p14:tracePt t="36101" x="2820988" y="2495550"/>
          <p14:tracePt t="36125" x="2820988" y="2489200"/>
          <p14:tracePt t="36141" x="2820988" y="2474913"/>
          <p14:tracePt t="36157" x="2820988" y="2468563"/>
          <p14:tracePt t="36165" x="2820988" y="2443163"/>
          <p14:tracePt t="36174" x="2820988" y="2422525"/>
          <p14:tracePt t="36188" x="2820988" y="2397125"/>
          <p14:tracePt t="36205" x="2820988" y="2351088"/>
          <p14:tracePt t="36221" x="2820988" y="2325688"/>
          <p14:tracePt t="36238" x="2820988" y="2298700"/>
          <p14:tracePt t="36255" x="2820988" y="2266950"/>
          <p14:tracePt t="36271" x="2820988" y="2239963"/>
          <p14:tracePt t="36288" x="2820988" y="2220913"/>
          <p14:tracePt t="36305" x="2820988" y="2201863"/>
          <p14:tracePt t="36322" x="2820988" y="2187575"/>
          <p14:tracePt t="36338" x="2827338" y="2174875"/>
          <p14:tracePt t="36355" x="2835275" y="2168525"/>
          <p14:tracePt t="36372" x="2847975" y="2168525"/>
          <p14:tracePt t="36388" x="2854325" y="2168525"/>
          <p14:tracePt t="36405" x="2887663" y="2168525"/>
          <p14:tracePt t="36421" x="2925763" y="2187575"/>
          <p14:tracePt t="36438" x="2946400" y="2201863"/>
          <p14:tracePt t="36455" x="2978150" y="2227263"/>
          <p14:tracePt t="36471" x="2984500" y="2239963"/>
          <p14:tracePt t="36488" x="2990850" y="2266950"/>
          <p14:tracePt t="36505" x="2990850" y="2298700"/>
          <p14:tracePt t="36521" x="2978150" y="2332038"/>
          <p14:tracePt t="36538" x="2959100" y="2363788"/>
          <p14:tracePt t="36555" x="2946400" y="2384425"/>
          <p14:tracePt t="36571" x="2925763" y="2390775"/>
          <p14:tracePt t="36588" x="2919413" y="2390775"/>
          <p14:tracePt t="36605" x="2913063" y="2390775"/>
          <p14:tracePt t="36741" x="2919413" y="2390775"/>
          <p14:tracePt t="36749" x="2946400" y="2384425"/>
          <p14:tracePt t="36771" x="2959100" y="2384425"/>
          <p14:tracePt t="36771" x="2997200" y="2384425"/>
          <p14:tracePt t="36788" x="3030538" y="2384425"/>
          <p14:tracePt t="36805" x="3055938" y="2370138"/>
          <p14:tracePt t="36821" x="3076575" y="2357438"/>
          <p14:tracePt t="36838" x="3082925" y="2344738"/>
          <p14:tracePt t="36855" x="3082925" y="2325688"/>
          <p14:tracePt t="36871" x="3082925" y="2311400"/>
          <p14:tracePt t="36965" x="3082925" y="2319338"/>
          <p14:tracePt t="36973" x="3082925" y="2325688"/>
          <p14:tracePt t="36981" x="3082925" y="2332038"/>
          <p14:tracePt t="36988" x="3082925" y="2378075"/>
          <p14:tracePt t="37005" x="3095625" y="2416175"/>
          <p14:tracePt t="37021" x="3108325" y="2468563"/>
          <p14:tracePt t="37038" x="3122613" y="2489200"/>
          <p14:tracePt t="37101" x="3122613" y="2481263"/>
          <p14:tracePt t="37109" x="3122613" y="2474913"/>
          <p14:tracePt t="37117" x="3122613" y="2462213"/>
          <p14:tracePt t="37125" x="3116263" y="2422525"/>
          <p14:tracePt t="37138" x="3095625" y="2378075"/>
          <p14:tracePt t="37154" x="3082925" y="2344738"/>
          <p14:tracePt t="37171" x="3070225" y="2325688"/>
          <p14:tracePt t="37253" x="3082925" y="2325688"/>
          <p14:tracePt t="37261" x="3095625" y="2325688"/>
          <p14:tracePt t="37269" x="3116263" y="2325688"/>
          <p14:tracePt t="37277" x="3160713" y="2319338"/>
          <p14:tracePt t="37290" x="3219450" y="2319338"/>
          <p14:tracePt t="37304" x="3252788" y="2319338"/>
          <p14:tracePt t="37321" x="3259138" y="2319338"/>
          <p14:tracePt t="37357" x="3259138" y="2325688"/>
          <p14:tracePt t="37373" x="3246438" y="2338388"/>
          <p14:tracePt t="37381" x="3240088" y="2351088"/>
          <p14:tracePt t="37389" x="3200400" y="2397125"/>
          <p14:tracePt t="37404" x="3148013" y="2436813"/>
          <p14:tracePt t="37421" x="3095625" y="2474913"/>
          <p14:tracePt t="37438" x="3089275" y="2489200"/>
          <p14:tracePt t="37517" x="3095625" y="2489200"/>
          <p14:tracePt t="37525" x="3108325" y="2489200"/>
          <p14:tracePt t="37525" x="3128963" y="2481263"/>
          <p14:tracePt t="37538" x="3167063" y="2481263"/>
          <p14:tracePt t="37554" x="3200400" y="2481263"/>
          <p14:tracePt t="37571" x="3213100" y="2481263"/>
          <p14:tracePt t="37981" x="3206750" y="2481263"/>
          <p14:tracePt t="37989" x="3200400" y="2489200"/>
          <p14:tracePt t="37997" x="3194050" y="2489200"/>
          <p14:tracePt t="38005" x="3187700" y="2489200"/>
          <p14:tracePt t="38013" x="3175000" y="2495550"/>
          <p14:tracePt t="38021" x="3160713" y="2514600"/>
          <p14:tracePt t="38037" x="3141663" y="2540000"/>
          <p14:tracePt t="38054" x="3122613" y="2547938"/>
          <p14:tracePt t="38071" x="3122613" y="2560638"/>
          <p14:tracePt t="38087" x="3116263" y="2560638"/>
          <p14:tracePt t="38104" x="3108325" y="2560638"/>
          <p14:tracePt t="40701" x="3095625" y="2560638"/>
          <p14:tracePt t="40709" x="3070225" y="2560638"/>
          <p14:tracePt t="40717" x="3036888" y="2560638"/>
          <p14:tracePt t="40722" x="2932113" y="2560638"/>
          <p14:tracePt t="40737" x="2835275" y="2560638"/>
          <p14:tracePt t="40753" x="2724150" y="2560638"/>
          <p14:tracePt t="40770" x="2625725" y="2560638"/>
          <p14:tracePt t="40786" x="2533650" y="2560638"/>
          <p14:tracePt t="40803" x="2449513" y="2560638"/>
          <p14:tracePt t="40820" x="2378075" y="2560638"/>
          <p14:tracePt t="40836" x="2298700" y="2560638"/>
          <p14:tracePt t="40853" x="2174875" y="2560638"/>
          <p14:tracePt t="40870" x="2076450" y="2560638"/>
          <p14:tracePt t="40886" x="1998663" y="2560638"/>
          <p14:tracePt t="40903" x="1912938" y="2560638"/>
          <p14:tracePt t="40920" x="1854200" y="2560638"/>
          <p14:tracePt t="40936" x="1828800" y="2560638"/>
          <p14:tracePt t="40953" x="1789113" y="2560638"/>
          <p14:tracePt t="40970" x="1763713" y="2554288"/>
          <p14:tracePt t="40986" x="1751013" y="2554288"/>
          <p14:tracePt t="41165" x="1757363" y="2554288"/>
          <p14:tracePt t="41173" x="1770063" y="2554288"/>
          <p14:tracePt t="41181" x="1782763" y="2554288"/>
          <p14:tracePt t="41186" x="1835150" y="2554288"/>
          <p14:tracePt t="41203" x="1912938" y="2554288"/>
          <p14:tracePt t="41220" x="1992313" y="2554288"/>
          <p14:tracePt t="41236" x="2057400" y="2554288"/>
          <p14:tracePt t="41253" x="2187575" y="2554288"/>
          <p14:tracePt t="41270" x="2279650" y="2554288"/>
          <p14:tracePt t="41286" x="2384425" y="2560638"/>
          <p14:tracePt t="41303" x="2481263" y="2560638"/>
          <p14:tracePt t="41319" x="2573338" y="2560638"/>
          <p14:tracePt t="41336" x="2671763" y="2573338"/>
          <p14:tracePt t="41353" x="2768600" y="2573338"/>
          <p14:tracePt t="41369" x="2867025" y="2579688"/>
          <p14:tracePt t="41386" x="2965450" y="2586038"/>
          <p14:tracePt t="41403" x="3070225" y="2592388"/>
          <p14:tracePt t="41420" x="3160713" y="2592388"/>
          <p14:tracePt t="41436" x="3265488" y="2592388"/>
          <p14:tracePt t="41436" x="3305175" y="2592388"/>
          <p14:tracePt t="41453" x="3409950" y="2592388"/>
          <p14:tracePt t="41469" x="3506788" y="2592388"/>
          <p14:tracePt t="41486" x="3586163" y="2592388"/>
          <p14:tracePt t="41503" x="3676650" y="2592388"/>
          <p14:tracePt t="41519" x="3768725" y="2592388"/>
          <p14:tracePt t="41536" x="3867150" y="2592388"/>
          <p14:tracePt t="41553" x="3970338" y="2592388"/>
          <p14:tracePt t="41570" x="4068763" y="2592388"/>
          <p14:tracePt t="41587" x="4154488" y="2592388"/>
          <p14:tracePt t="41603" x="4238625" y="2592388"/>
          <p14:tracePt t="41620" x="4297363" y="2592388"/>
          <p14:tracePt t="41636" x="4389438" y="2586038"/>
          <p14:tracePt t="41653" x="4448175" y="2560638"/>
          <p14:tracePt t="41670" x="4494213" y="2533650"/>
          <p14:tracePt t="41687" x="4532313" y="2495550"/>
          <p14:tracePt t="41703" x="4565650" y="2443163"/>
          <p14:tracePt t="41720" x="4578350" y="2390775"/>
          <p14:tracePt t="41736" x="4584700" y="2325688"/>
          <p14:tracePt t="41753" x="4565650" y="2266950"/>
          <p14:tracePt t="41770" x="4519613" y="2214563"/>
          <p14:tracePt t="41787" x="4473575" y="2174875"/>
          <p14:tracePt t="41803" x="4427538" y="2149475"/>
          <p14:tracePt t="41820" x="4330700" y="2109788"/>
          <p14:tracePt t="41837" x="4154488" y="2076450"/>
          <p14:tracePt t="41853" x="3997325" y="2063750"/>
          <p14:tracePt t="41870" x="3846513" y="2057400"/>
          <p14:tracePt t="41886" x="3690938" y="2057400"/>
          <p14:tracePt t="41903" x="3565525" y="2057400"/>
          <p14:tracePt t="41920" x="3422650" y="2063750"/>
          <p14:tracePt t="41937" x="3298825" y="2063750"/>
          <p14:tracePt t="41953" x="3167063" y="2063750"/>
          <p14:tracePt t="41970" x="3049588" y="2063750"/>
          <p14:tracePt t="41987" x="2946400" y="2063750"/>
          <p14:tracePt t="42003" x="2847975" y="2063750"/>
          <p14:tracePt t="42020" x="2749550" y="2063750"/>
          <p14:tracePt t="42036" x="2651125" y="2063750"/>
          <p14:tracePt t="42053" x="2533650" y="2070100"/>
          <p14:tracePt t="42070" x="2449513" y="2070100"/>
          <p14:tracePt t="42086" x="2390775" y="2082800"/>
          <p14:tracePt t="42103" x="2338388" y="2109788"/>
          <p14:tracePt t="42119" x="2298700" y="2128838"/>
          <p14:tracePt t="42136" x="2266950" y="2149475"/>
          <p14:tracePt t="42153" x="2233613" y="2168525"/>
          <p14:tracePt t="42169" x="2201863" y="2181225"/>
          <p14:tracePt t="42186" x="2162175" y="2201863"/>
          <p14:tracePt t="42203" x="2135188" y="2214563"/>
          <p14:tracePt t="42219" x="2109788" y="2227263"/>
          <p14:tracePt t="42236" x="2097088" y="2239963"/>
          <p14:tracePt t="42252" x="2070100" y="2260600"/>
          <p14:tracePt t="42269" x="2063750" y="2273300"/>
          <p14:tracePt t="42286" x="2057400" y="2298700"/>
          <p14:tracePt t="42302" x="2057400" y="2338388"/>
          <p14:tracePt t="42319" x="2070100" y="2363788"/>
          <p14:tracePt t="42336" x="2103438" y="2409825"/>
          <p14:tracePt t="42352" x="2141538" y="2436813"/>
          <p14:tracePt t="42369" x="2193925" y="2468563"/>
          <p14:tracePt t="42386" x="2260600" y="2501900"/>
          <p14:tracePt t="42403" x="2298700" y="2533650"/>
          <p14:tracePt t="42419" x="2397125" y="2566988"/>
          <p14:tracePt t="42436" x="2489200" y="2586038"/>
          <p14:tracePt t="42452" x="2659063" y="2619375"/>
          <p14:tracePt t="42469" x="2768600" y="2632075"/>
          <p14:tracePt t="42486" x="2894013" y="2644775"/>
          <p14:tracePt t="42502" x="3017838" y="2651125"/>
          <p14:tracePt t="42519" x="3141663" y="2651125"/>
          <p14:tracePt t="42536" x="3265488" y="2651125"/>
          <p14:tracePt t="42552" x="3395663" y="2651125"/>
          <p14:tracePt t="42569" x="3527425" y="2638425"/>
          <p14:tracePt t="42586" x="3638550" y="2638425"/>
          <p14:tracePt t="42602" x="3735388" y="2625725"/>
          <p14:tracePt t="42619" x="3808413" y="2625725"/>
          <p14:tracePt t="42636" x="3833813" y="2619375"/>
          <p14:tracePt t="42653" x="3840163" y="2619375"/>
          <p14:tracePt t="45637" x="3833813" y="2619375"/>
          <p14:tracePt t="45645" x="3827463" y="2619375"/>
          <p14:tracePt t="45653" x="3821113" y="2625725"/>
          <p14:tracePt t="45661" x="3808413" y="2625725"/>
          <p14:tracePt t="45669" x="3781425" y="2625725"/>
          <p14:tracePt t="45685" x="3716338" y="2625725"/>
          <p14:tracePt t="45701" x="3670300" y="2625725"/>
          <p14:tracePt t="45718" x="3632200" y="2625725"/>
          <p14:tracePt t="45734" x="3586163" y="2625725"/>
          <p14:tracePt t="45751" x="3552825" y="2625725"/>
          <p14:tracePt t="45768" x="3527425" y="2619375"/>
          <p14:tracePt t="45784" x="3506788" y="2613025"/>
          <p14:tracePt t="45801" x="3481388" y="2606675"/>
          <p14:tracePt t="45818" x="3454400" y="2606675"/>
          <p14:tracePt t="45834" x="3429000" y="2606675"/>
          <p14:tracePt t="45851" x="3403600" y="2606675"/>
          <p14:tracePt t="45868" x="3382963" y="2606675"/>
          <p14:tracePt t="45884" x="3370263" y="2606675"/>
          <p14:tracePt t="45901" x="3363913" y="2606675"/>
          <p14:tracePt t="45949" x="3363913" y="2598738"/>
          <p14:tracePt t="45957" x="3357563" y="2598738"/>
          <p14:tracePt t="45973" x="3357563" y="2592388"/>
          <p14:tracePt t="45985" x="3351213" y="2592388"/>
          <p14:tracePt t="46005" x="3344863" y="2586038"/>
          <p14:tracePt t="46037" x="3336925" y="2586038"/>
          <p14:tracePt t="46061" x="3330575" y="2586038"/>
          <p14:tracePt t="46069" x="3324225" y="2579688"/>
          <p14:tracePt t="46095" x="3317875" y="2573338"/>
          <p14:tracePt t="46117" x="3317875" y="2566988"/>
          <p14:tracePt t="46133" x="3311525" y="2566988"/>
          <p14:tracePt t="46141" x="3311525" y="2560638"/>
          <p14:tracePt t="46165" x="3305175" y="2554288"/>
          <p14:tracePt t="46181" x="3298825" y="2547938"/>
          <p14:tracePt t="46205" x="3298825" y="2540000"/>
          <p14:tracePt t="46732" x="3305175" y="2540000"/>
          <p14:tracePt t="46740" x="3317875" y="2540000"/>
          <p14:tracePt t="46748" x="3324225" y="2540000"/>
          <p14:tracePt t="46756" x="3357563" y="2533650"/>
          <p14:tracePt t="46766" x="3403600" y="2533650"/>
          <p14:tracePt t="46783" x="3468688" y="2527300"/>
          <p14:tracePt t="46800" x="3540125" y="2527300"/>
          <p14:tracePt t="46816" x="3617913" y="2520950"/>
          <p14:tracePt t="46833" x="3697288" y="2514600"/>
          <p14:tracePt t="46850" x="3775075" y="2514600"/>
          <p14:tracePt t="46866" x="3846513" y="2514600"/>
          <p14:tracePt t="46883" x="3970338" y="2514600"/>
          <p14:tracePt t="46900" x="4043363" y="2514600"/>
          <p14:tracePt t="46916" x="4140200" y="2514600"/>
          <p14:tracePt t="46933" x="4238625" y="2514600"/>
          <p14:tracePt t="46950" x="4330700" y="2514600"/>
          <p14:tracePt t="46967" x="4421188" y="2514600"/>
          <p14:tracePt t="46983" x="4525963" y="2514600"/>
          <p14:tracePt t="47000" x="4624388" y="2514600"/>
          <p14:tracePt t="47016" x="4735513" y="2527300"/>
          <p14:tracePt t="47033" x="4833938" y="2547938"/>
          <p14:tracePt t="47049" x="4930775" y="2566988"/>
          <p14:tracePt t="47066" x="5029200" y="2592388"/>
          <p14:tracePt t="47083" x="5106988" y="2619375"/>
          <p14:tracePt t="47100" x="5218113" y="2671763"/>
          <p14:tracePt t="47116" x="5276850" y="2717800"/>
          <p14:tracePt t="47133" x="5329238" y="2762250"/>
          <p14:tracePt t="47149" x="5368925" y="2808288"/>
          <p14:tracePt t="47166" x="5394325" y="2841625"/>
          <p14:tracePt t="47184" x="5421313" y="2867025"/>
          <p14:tracePt t="47201" x="5427663" y="2879725"/>
          <p14:tracePt t="47356" x="5421313" y="2867025"/>
          <p14:tracePt t="47364" x="5408613" y="2860675"/>
          <p14:tracePt t="47372" x="5375275" y="2841625"/>
          <p14:tracePt t="47387" x="5303838" y="2795588"/>
          <p14:tracePt t="47399" x="5199063" y="2736850"/>
          <p14:tracePt t="47416" x="5029200" y="2678113"/>
          <p14:tracePt t="47433" x="4859338" y="2619375"/>
          <p14:tracePt t="47449" x="4689475" y="2566988"/>
          <p14:tracePt t="47466" x="4552950" y="2547938"/>
          <p14:tracePt t="47483" x="4435475" y="2540000"/>
          <p14:tracePt t="47499" x="4291013" y="2540000"/>
          <p14:tracePt t="47516" x="4206875" y="2540000"/>
          <p14:tracePt t="47533" x="4127500" y="2540000"/>
          <p14:tracePt t="47549" x="4043363" y="2540000"/>
          <p14:tracePt t="47566" x="3951288" y="2540000"/>
          <p14:tracePt t="47583" x="3867150" y="2540000"/>
          <p14:tracePt t="47599" x="3775075" y="2540000"/>
          <p14:tracePt t="47617" x="3697288" y="2540000"/>
          <p14:tracePt t="47634" x="3624263" y="2540000"/>
          <p14:tracePt t="47650" x="3565525" y="2547938"/>
          <p14:tracePt t="47667" x="3513138" y="2547938"/>
          <p14:tracePt t="47684" x="3481388" y="2547938"/>
          <p14:tracePt t="47700" x="3435350" y="2547938"/>
          <p14:tracePt t="47717" x="3422650" y="2547938"/>
          <p14:tracePt t="49228" x="3422650" y="2554288"/>
          <p14:tracePt t="49235" x="3409950" y="2560638"/>
          <p14:tracePt t="49249" x="3389313" y="2560638"/>
          <p14:tracePt t="49250" x="3357563" y="2560638"/>
          <p14:tracePt t="49265" x="3311525" y="2560638"/>
          <p14:tracePt t="49282" x="3271838" y="2560638"/>
          <p14:tracePt t="49299" x="3200400" y="2560638"/>
          <p14:tracePt t="49315" x="3082925" y="2560638"/>
          <p14:tracePt t="49332" x="2997200" y="2560638"/>
          <p14:tracePt t="49349" x="2906713" y="2547938"/>
          <p14:tracePt t="49365" x="2827338" y="2547938"/>
          <p14:tracePt t="49382" x="2755900" y="2547938"/>
          <p14:tracePt t="49399" x="2684463" y="2547938"/>
          <p14:tracePt t="49415" x="2606675" y="2547938"/>
          <p14:tracePt t="49432" x="2527300" y="2547938"/>
          <p14:tracePt t="49449" x="2455863" y="2547938"/>
          <p14:tracePt t="49465" x="2403475" y="2547938"/>
          <p14:tracePt t="49483" x="2344738" y="2547938"/>
          <p14:tracePt t="49499" x="2292350" y="2547938"/>
          <p14:tracePt t="49515" x="2227263" y="2547938"/>
          <p14:tracePt t="49532" x="2168525" y="2547938"/>
          <p14:tracePt t="49549" x="2090738" y="2547938"/>
          <p14:tracePt t="49565" x="2017713" y="2547938"/>
          <p14:tracePt t="49582" x="1952625" y="2547938"/>
          <p14:tracePt t="49599" x="1893888" y="2547938"/>
          <p14:tracePt t="49615" x="1862138" y="2547938"/>
          <p14:tracePt t="49632" x="1822450" y="2554288"/>
          <p14:tracePt t="49648" x="1809750" y="2554288"/>
          <p14:tracePt t="49665" x="1795463" y="2554288"/>
          <p14:tracePt t="49682" x="1789113" y="2554288"/>
          <p14:tracePt t="49836" x="1795463" y="2560638"/>
          <p14:tracePt t="49843" x="1809750" y="2560638"/>
          <p14:tracePt t="49855" x="1816100" y="2560638"/>
          <p14:tracePt t="49860" x="1828800" y="2560638"/>
          <p14:tracePt t="49865" x="1868488" y="2560638"/>
          <p14:tracePt t="49882" x="1927225" y="2560638"/>
          <p14:tracePt t="49899" x="2011363" y="2560638"/>
          <p14:tracePt t="49915" x="2149475" y="2560638"/>
          <p14:tracePt t="49932" x="2246313" y="2547938"/>
          <p14:tracePt t="49949" x="2344738" y="2547938"/>
          <p14:tracePt t="49966" x="2449513" y="2547938"/>
          <p14:tracePt t="49983" x="2554288" y="2547938"/>
          <p14:tracePt t="49999" x="2644775" y="2547938"/>
          <p14:tracePt t="50016" x="2755900" y="2547938"/>
          <p14:tracePt t="50033" x="2847975" y="2547938"/>
          <p14:tracePt t="50049" x="2952750" y="2547938"/>
          <p14:tracePt t="50066" x="3043238" y="2554288"/>
          <p14:tracePt t="50083" x="3128963" y="2554288"/>
          <p14:tracePt t="50099" x="3213100" y="2554288"/>
          <p14:tracePt t="50116" x="3324225" y="2554288"/>
          <p14:tracePt t="50133" x="3395663" y="2554288"/>
          <p14:tracePt t="50149" x="3448050" y="2554288"/>
          <p14:tracePt t="50166" x="3481388" y="2554288"/>
          <p14:tracePt t="50183" x="3513138" y="2554288"/>
          <p14:tracePt t="50199" x="3540125" y="2554288"/>
          <p14:tracePt t="50216" x="3552825" y="2554288"/>
          <p14:tracePt t="50233" x="3565525" y="2554288"/>
          <p14:tracePt t="50249" x="3592513" y="2554288"/>
          <p14:tracePt t="50266" x="3611563" y="2554288"/>
          <p14:tracePt t="50283" x="3638550" y="2554288"/>
          <p14:tracePt t="50299" x="3670300" y="2554288"/>
          <p14:tracePt t="50316" x="3683000" y="2554288"/>
          <p14:tracePt t="50333" x="3690938" y="2554288"/>
          <p14:tracePt t="50445" x="3676650" y="2554288"/>
          <p14:tracePt t="50452" x="3663950" y="2554288"/>
          <p14:tracePt t="50466" x="3638550" y="2554288"/>
          <p14:tracePt t="50466" x="3579813" y="2554288"/>
          <p14:tracePt t="50482" x="3487738" y="2554288"/>
          <p14:tracePt t="50499" x="3376613" y="2554288"/>
          <p14:tracePt t="50516" x="3206750" y="2554288"/>
          <p14:tracePt t="50533" x="3128963" y="2554288"/>
          <p14:tracePt t="50549" x="3036888" y="2554288"/>
          <p14:tracePt t="50566" x="2938463" y="2554288"/>
          <p14:tracePt t="50582" x="2847975" y="2554288"/>
          <p14:tracePt t="50599" x="2776538" y="2554288"/>
          <p14:tracePt t="50616" x="2717800" y="2554288"/>
          <p14:tracePt t="50632" x="2678113" y="2554288"/>
          <p14:tracePt t="50649" x="2651125" y="2554288"/>
          <p14:tracePt t="50666" x="2644775" y="2554288"/>
          <p14:tracePt t="50682" x="2638425" y="2554288"/>
          <p14:tracePt t="50796" x="2651125" y="2554288"/>
          <p14:tracePt t="50804" x="2665413" y="2554288"/>
          <p14:tracePt t="50812" x="2684463" y="2554288"/>
          <p14:tracePt t="50820" x="2755900" y="2554288"/>
          <p14:tracePt t="50832" x="2841625" y="2554288"/>
          <p14:tracePt t="50849" x="2952750" y="2554288"/>
          <p14:tracePt t="50866" x="3076575" y="2554288"/>
          <p14:tracePt t="50882" x="3181350" y="2560638"/>
          <p14:tracePt t="50899" x="3271838" y="2560638"/>
          <p14:tracePt t="50916" x="3344863" y="2560638"/>
          <p14:tracePt t="50916" x="3370263" y="2560638"/>
          <p14:tracePt t="50932" x="3416300" y="2560638"/>
          <p14:tracePt t="50949" x="3435350" y="2560638"/>
          <p14:tracePt t="50966" x="3448050" y="2560638"/>
          <p14:tracePt t="51436" x="3441700" y="2560638"/>
          <p14:tracePt t="51452" x="3435350" y="2560638"/>
          <p14:tracePt t="51492" x="3429000" y="2560638"/>
          <p14:tracePt t="51548" x="3422650" y="2560638"/>
          <p14:tracePt t="51556" x="3416300" y="2560638"/>
          <p14:tracePt t="51565" x="3403600" y="2560638"/>
          <p14:tracePt t="51566" x="3363913" y="2554288"/>
          <p14:tracePt t="51582" x="3324225" y="2547938"/>
          <p14:tracePt t="51599" x="3284538" y="2547938"/>
          <p14:tracePt t="51615" x="3246438" y="2547938"/>
          <p14:tracePt t="51632" x="3213100" y="2547938"/>
          <p14:tracePt t="51649" x="3206750" y="2547938"/>
          <p14:tracePt t="51665" x="3200400" y="2547938"/>
          <p14:tracePt t="52532" x="3206750" y="2547938"/>
          <p14:tracePt t="52548" x="3213100" y="2547938"/>
          <p14:tracePt t="52556" x="3219450" y="2547938"/>
          <p14:tracePt t="52565" x="3225800" y="2547938"/>
          <p14:tracePt t="52569" x="3246438" y="2554288"/>
          <p14:tracePt t="52582" x="3259138" y="2554288"/>
          <p14:tracePt t="52598" x="3278188" y="2554288"/>
          <p14:tracePt t="52615" x="3298825" y="2554288"/>
          <p14:tracePt t="52632" x="3305175" y="2554288"/>
          <p14:tracePt t="52648" x="3317875" y="2554288"/>
          <p14:tracePt t="56724" x="3311525" y="2554288"/>
          <p14:tracePt t="56740" x="3305175" y="2554288"/>
          <p14:tracePt t="56796" x="3298825" y="2554288"/>
          <p14:tracePt t="57028" x="3292475" y="2554288"/>
          <p14:tracePt t="57060" x="3284538" y="2554288"/>
          <p14:tracePt t="57084" x="3284538" y="2560638"/>
          <p14:tracePt t="57100" x="3278188" y="2560638"/>
          <p14:tracePt t="57196" x="3271838" y="2560638"/>
          <p14:tracePt t="57220" x="3265488" y="2560638"/>
          <p14:tracePt t="57222" x="3265488" y="2566988"/>
          <p14:tracePt t="57231" x="3259138" y="2566988"/>
          <p14:tracePt t="57246" x="3246438" y="2566988"/>
          <p14:tracePt t="57284" x="3240088" y="2566988"/>
          <p14:tracePt t="57296" x="3233738" y="2566988"/>
          <p14:tracePt t="57316" x="3225800" y="2566988"/>
          <p14:tracePt t="57372" x="3219450" y="2566988"/>
          <p14:tracePt t="57396" x="3213100" y="2566988"/>
          <p14:tracePt t="57404" x="3206750" y="2566988"/>
          <p14:tracePt t="57412" x="3200400" y="2566988"/>
          <p14:tracePt t="57420" x="3167063" y="2573338"/>
          <p14:tracePt t="57430" x="3135313" y="2573338"/>
          <p14:tracePt t="57446" x="3095625" y="2573338"/>
          <p14:tracePt t="57463" x="3063875" y="2573338"/>
          <p14:tracePt t="57480" x="3043238" y="2573338"/>
          <p14:tracePt t="57496" x="3024188" y="2573338"/>
          <p14:tracePt t="57513" x="3017838" y="2573338"/>
          <p14:tracePt t="57530" x="3011488" y="2573338"/>
          <p14:tracePt t="57900" x="3017838" y="2573338"/>
          <p14:tracePt t="57916" x="3030538" y="2573338"/>
          <p14:tracePt t="57916" x="3043238" y="2573338"/>
          <p14:tracePt t="57930" x="3076575" y="2573338"/>
          <p14:tracePt t="57947" x="3135313" y="2573338"/>
          <p14:tracePt t="57963" x="3175000" y="2573338"/>
          <p14:tracePt t="57980" x="3233738" y="2573338"/>
          <p14:tracePt t="57996" x="3246438" y="2573338"/>
          <p14:tracePt t="58252" x="3240088" y="2573338"/>
          <p14:tracePt t="58260" x="3225800" y="2573338"/>
          <p14:tracePt t="58268" x="3181350" y="2573338"/>
          <p14:tracePt t="58280" x="3128963" y="2573338"/>
          <p14:tracePt t="58296" x="3055938" y="2573338"/>
          <p14:tracePt t="58313" x="2978150" y="2573338"/>
          <p14:tracePt t="58329" x="2919413" y="2573338"/>
          <p14:tracePt t="58346" x="2887663" y="2579688"/>
          <p14:tracePt t="58363" x="2879725" y="2579688"/>
          <p14:tracePt t="58492" x="2894013" y="2579688"/>
          <p14:tracePt t="58500" x="2906713" y="2579688"/>
          <p14:tracePt t="58508" x="2932113" y="2579688"/>
          <p14:tracePt t="58516" x="3005138" y="2579688"/>
          <p14:tracePt t="58529" x="3082925" y="2579688"/>
          <p14:tracePt t="58546" x="3160713" y="2579688"/>
          <p14:tracePt t="58563" x="3219450" y="2573338"/>
          <p14:tracePt t="58579" x="3271838" y="2573338"/>
          <p14:tracePt t="58596" x="3292475" y="2573338"/>
          <p14:tracePt t="58636" x="3298825" y="2573338"/>
          <p14:tracePt t="59220" x="3292475" y="2573338"/>
          <p14:tracePt t="59233" x="3278188" y="2573338"/>
          <p14:tracePt t="59235" x="3200400" y="2573338"/>
          <p14:tracePt t="59246" x="3095625" y="2573338"/>
          <p14:tracePt t="59262" x="2959100" y="2573338"/>
          <p14:tracePt t="59279" x="2801938" y="2579688"/>
          <p14:tracePt t="59296" x="2651125" y="2566988"/>
          <p14:tracePt t="59312" x="2533650" y="2566988"/>
          <p14:tracePt t="59329" x="2430463" y="2566988"/>
          <p14:tracePt t="59346" x="2344738" y="2566988"/>
          <p14:tracePt t="59362" x="2279650" y="2566988"/>
          <p14:tracePt t="59379" x="2233613" y="2566988"/>
          <p14:tracePt t="59396" x="2168525" y="2560638"/>
          <p14:tracePt t="59412" x="2149475" y="2560638"/>
          <p14:tracePt t="59429" x="2128838" y="2560638"/>
          <p14:tracePt t="59446" x="2116138" y="2560638"/>
          <p14:tracePt t="59462" x="2103438" y="2560638"/>
          <p14:tracePt t="59479" x="2076450" y="2560638"/>
          <p14:tracePt t="59496" x="2038350" y="2560638"/>
          <p14:tracePt t="59512" x="1979613" y="2560638"/>
          <p14:tracePt t="59529" x="1939925" y="2560638"/>
          <p14:tracePt t="59546" x="1927225" y="2560638"/>
          <p14:tracePt t="59580" x="1920875" y="2560638"/>
          <p14:tracePt t="59748" x="1927225" y="2560638"/>
          <p14:tracePt t="59756" x="1939925" y="2560638"/>
          <p14:tracePt t="59763" x="1952625" y="2560638"/>
          <p14:tracePt t="59779" x="1973263" y="2560638"/>
          <p14:tracePt t="59779" x="2051050" y="2560638"/>
          <p14:tracePt t="59795" x="2187575" y="2560638"/>
          <p14:tracePt t="59812" x="2311400" y="2566988"/>
          <p14:tracePt t="59829" x="2416175" y="2566988"/>
          <p14:tracePt t="59845" x="2508250" y="2566988"/>
          <p14:tracePt t="59862" x="2573338" y="2566988"/>
          <p14:tracePt t="59879" x="2638425" y="2566988"/>
          <p14:tracePt t="59895" x="2684463" y="2566988"/>
          <p14:tracePt t="59912" x="2743200" y="2566988"/>
          <p14:tracePt t="59929" x="2808288" y="2566988"/>
          <p14:tracePt t="59945" x="2894013" y="2566988"/>
          <p14:tracePt t="59962" x="2984500" y="2566988"/>
          <p14:tracePt t="59979" x="3089275" y="2566988"/>
          <p14:tracePt t="59995" x="3240088" y="2566988"/>
          <p14:tracePt t="60012" x="3344863" y="2566988"/>
          <p14:tracePt t="60029" x="3441700" y="2566988"/>
          <p14:tracePt t="60045" x="3521075" y="2566988"/>
          <p14:tracePt t="60062" x="3598863" y="2566988"/>
          <p14:tracePt t="60079" x="3670300" y="2566988"/>
          <p14:tracePt t="60095" x="3729038" y="2566988"/>
          <p14:tracePt t="60112" x="3781425" y="2566988"/>
          <p14:tracePt t="60129" x="3840163" y="2566988"/>
          <p14:tracePt t="60145" x="3886200" y="2566988"/>
          <p14:tracePt t="60162" x="3932238" y="2566988"/>
          <p14:tracePt t="60179" x="3970338" y="2566988"/>
          <p14:tracePt t="60196" x="3997325" y="2566988"/>
          <p14:tracePt t="60212" x="4010025" y="2566988"/>
          <p14:tracePt t="60229" x="4016375" y="2566988"/>
          <p14:tracePt t="60380" x="4010025" y="2566988"/>
          <p14:tracePt t="60388" x="3990975" y="2566988"/>
          <p14:tracePt t="60396" x="3963988" y="2566988"/>
          <p14:tracePt t="60396" x="3892550" y="2566988"/>
          <p14:tracePt t="60412" x="3808413" y="2566988"/>
          <p14:tracePt t="60429" x="3683000" y="2554288"/>
          <p14:tracePt t="60445" x="3552825" y="2554288"/>
          <p14:tracePt t="60462" x="3422650" y="2554288"/>
          <p14:tracePt t="60479" x="3292475" y="2554288"/>
          <p14:tracePt t="60496" x="3175000" y="2554288"/>
          <p14:tracePt t="60512" x="3043238" y="2554288"/>
          <p14:tracePt t="60529" x="2919413" y="2554288"/>
          <p14:tracePt t="60545" x="2795588" y="2554288"/>
          <p14:tracePt t="60562" x="2678113" y="2554288"/>
          <p14:tracePt t="60578" x="2573338" y="2554288"/>
          <p14:tracePt t="60595" x="2474913" y="2554288"/>
          <p14:tracePt t="60612" x="2351088" y="2554288"/>
          <p14:tracePt t="60629" x="2279650" y="2554288"/>
          <p14:tracePt t="60645" x="2208213" y="2554288"/>
          <p14:tracePt t="60662" x="2149475" y="2554288"/>
          <p14:tracePt t="60678" x="2109788" y="2554288"/>
          <p14:tracePt t="60695" x="2076450" y="2554288"/>
          <p14:tracePt t="60712" x="2063750" y="2554288"/>
          <p14:tracePt t="60728" x="2057400" y="2554288"/>
          <p14:tracePt t="60852" x="2063750" y="2547938"/>
          <p14:tracePt t="60860" x="2082800" y="2547938"/>
          <p14:tracePt t="60868" x="2109788" y="2547938"/>
          <p14:tracePt t="60876" x="2187575" y="2547938"/>
          <p14:tracePt t="60885" x="2239963" y="2547938"/>
          <p14:tracePt t="60895" x="2344738" y="2547938"/>
          <p14:tracePt t="60912" x="2468563" y="2547938"/>
          <p14:tracePt t="60928" x="2613025" y="2554288"/>
          <p14:tracePt t="60945" x="2743200" y="2554288"/>
          <p14:tracePt t="60962" x="2887663" y="2560638"/>
          <p14:tracePt t="60978" x="3017838" y="2560638"/>
          <p14:tracePt t="60995" x="3128963" y="2560638"/>
          <p14:tracePt t="61012" x="3284538" y="2566988"/>
          <p14:tracePt t="61028" x="3389313" y="2566988"/>
          <p14:tracePt t="61045" x="3494088" y="2566988"/>
          <p14:tracePt t="61062" x="3586163" y="2566988"/>
          <p14:tracePt t="61078" x="3638550" y="2566988"/>
          <p14:tracePt t="61095" x="3651250" y="2566988"/>
          <p14:tracePt t="62100" x="3638550" y="2566988"/>
          <p14:tracePt t="62108" x="3617913" y="2566988"/>
          <p14:tracePt t="62116" x="3592513" y="2566988"/>
          <p14:tracePt t="62124" x="3565525" y="2573338"/>
          <p14:tracePt t="62132" x="3521075" y="2579688"/>
          <p14:tracePt t="62145" x="3454400" y="2586038"/>
          <p14:tracePt t="62161" x="3395663" y="2592388"/>
          <p14:tracePt t="62178" x="3344863" y="2592388"/>
          <p14:tracePt t="62195" x="3292475" y="2592388"/>
          <p14:tracePt t="62211" x="3206750" y="2606675"/>
          <p14:tracePt t="62228" x="3141663" y="2606675"/>
          <p14:tracePt t="62245" x="3070225" y="2613025"/>
          <p14:tracePt t="62261" x="3017838" y="2619375"/>
          <p14:tracePt t="62278" x="2965450" y="2625725"/>
          <p14:tracePt t="62294" x="2887663" y="2638425"/>
          <p14:tracePt t="62311" x="2814638" y="2659063"/>
          <p14:tracePt t="62328" x="2743200" y="2671763"/>
          <p14:tracePt t="62345" x="2665413" y="2697163"/>
          <p14:tracePt t="62361" x="2613025" y="2703513"/>
          <p14:tracePt t="62378" x="2560638" y="2730500"/>
          <p14:tracePt t="62394" x="2527300" y="2755900"/>
          <p14:tracePt t="62411" x="2495550" y="2776538"/>
          <p14:tracePt t="62428" x="2474913" y="2795588"/>
          <p14:tracePt t="62445" x="2468563" y="2801938"/>
          <p14:tracePt t="62500" x="2462213" y="2801938"/>
          <p14:tracePt t="62508" x="2462213" y="2808288"/>
          <p14:tracePt t="62524" x="2462213" y="2814638"/>
          <p14:tracePt t="62540" x="2462213" y="2820988"/>
          <p14:tracePt t="62548" x="2462213" y="2827338"/>
          <p14:tracePt t="62570" x="2462213" y="2835275"/>
          <p14:tracePt t="62570" x="2462213" y="2847975"/>
          <p14:tracePt t="62578" x="2462213" y="2860675"/>
          <p14:tracePt t="62594" x="2455863" y="2894013"/>
          <p14:tracePt t="62611" x="2449513" y="2919413"/>
          <p14:tracePt t="62628" x="2436813" y="2965450"/>
          <p14:tracePt t="62644" x="2422525" y="2978150"/>
          <p14:tracePt t="62661" x="2416175" y="2984500"/>
          <p14:tracePt t="62700" x="2416175" y="2990850"/>
          <p14:tracePt t="63332" x="2416175" y="2984500"/>
          <p14:tracePt t="63340" x="2436813" y="2984500"/>
          <p14:tracePt t="63348" x="2462213" y="2978150"/>
          <p14:tracePt t="63361" x="2481263" y="2971800"/>
          <p14:tracePt t="63361" x="2547938" y="2959100"/>
          <p14:tracePt t="63377" x="2592388" y="2919413"/>
          <p14:tracePt t="63394" x="2625725" y="2894013"/>
          <p14:tracePt t="63411" x="2644775" y="2873375"/>
          <p14:tracePt t="63427" x="2651125" y="2867025"/>
          <p14:tracePt t="63445" x="2651125" y="2860675"/>
          <p14:tracePt t="63480" x="2644775" y="2860675"/>
          <p14:tracePt t="63524" x="2638425" y="2860675"/>
          <p14:tracePt t="63588" x="2632075" y="2860675"/>
          <p14:tracePt t="64284" x="2638425" y="2867025"/>
          <p14:tracePt t="64292" x="2665413" y="2867025"/>
          <p14:tracePt t="64300" x="2678113" y="2867025"/>
          <p14:tracePt t="64308" x="2703513" y="2873375"/>
          <p14:tracePt t="64316" x="2755900" y="2887663"/>
          <p14:tracePt t="64327" x="2841625" y="2900363"/>
          <p14:tracePt t="64344" x="2932113" y="2925763"/>
          <p14:tracePt t="64360" x="3043238" y="2938463"/>
          <p14:tracePt t="64377" x="3167063" y="2946400"/>
          <p14:tracePt t="64394" x="3317875" y="2946400"/>
          <p14:tracePt t="64410" x="3468688" y="2952750"/>
          <p14:tracePt t="64427" x="3598863" y="2952750"/>
          <p14:tracePt t="64427" x="3670300" y="2952750"/>
          <p14:tracePt t="64444" x="3802063" y="2952750"/>
          <p14:tracePt t="64460" x="3898900" y="2952750"/>
          <p14:tracePt t="64477" x="3978275" y="2952750"/>
          <p14:tracePt t="64494" x="4016375" y="2952750"/>
          <p14:tracePt t="64510" x="4062413" y="2952750"/>
          <p14:tracePt t="64527" x="4108450" y="2959100"/>
          <p14:tracePt t="64544" x="4160838" y="2959100"/>
          <p14:tracePt t="64560" x="4225925" y="2965450"/>
          <p14:tracePt t="64577" x="4284663" y="2971800"/>
          <p14:tracePt t="64594" x="4376738" y="2971800"/>
          <p14:tracePt t="64610" x="4460875" y="2971800"/>
          <p14:tracePt t="64627" x="4597400" y="2978150"/>
          <p14:tracePt t="64644" x="4683125" y="2984500"/>
          <p14:tracePt t="64660" x="4775200" y="2990850"/>
          <p14:tracePt t="64677" x="4865688" y="2990850"/>
          <p14:tracePt t="64694" x="4951413" y="2997200"/>
          <p14:tracePt t="64710" x="5048250" y="2997200"/>
          <p14:tracePt t="64727" x="5140325" y="2997200"/>
          <p14:tracePt t="64744" x="5245100" y="2997200"/>
          <p14:tracePt t="64760" x="5349875" y="2997200"/>
          <p14:tracePt t="64777" x="5453063" y="2997200"/>
          <p14:tracePt t="64794" x="5551488" y="2997200"/>
          <p14:tracePt t="64810" x="5675313" y="2997200"/>
          <p14:tracePt t="64827" x="5813425" y="2997200"/>
          <p14:tracePt t="64843" x="6042025" y="2997200"/>
          <p14:tracePt t="64860" x="6159500" y="2997200"/>
          <p14:tracePt t="64877" x="6264275" y="2997200"/>
          <p14:tracePt t="64893" x="6381750" y="2997200"/>
          <p14:tracePt t="64910" x="6484938" y="2997200"/>
          <p14:tracePt t="64927" x="6577013" y="2997200"/>
          <p14:tracePt t="64943" x="6675438" y="2997200"/>
          <p14:tracePt t="64960" x="6773863" y="2997200"/>
          <p14:tracePt t="64977" x="6870700" y="2997200"/>
          <p14:tracePt t="64993" x="6950075" y="2997200"/>
          <p14:tracePt t="65010" x="7027863" y="2997200"/>
          <p14:tracePt t="65027" x="7092950" y="2997200"/>
          <p14:tracePt t="65043" x="7185025" y="2997200"/>
          <p14:tracePt t="65060" x="7243763" y="2997200"/>
          <p14:tracePt t="65077" x="7269163" y="2997200"/>
          <p14:tracePt t="65093" x="7281863" y="2997200"/>
          <p14:tracePt t="66516" x="7275513" y="2997200"/>
          <p14:tracePt t="66532" x="7269163" y="2997200"/>
          <p14:tracePt t="66556" x="7262813" y="3005138"/>
          <p14:tracePt t="66580" x="7256463" y="3017838"/>
          <p14:tracePt t="66596" x="7256463" y="3024188"/>
          <p14:tracePt t="66604" x="7256463" y="3036888"/>
          <p14:tracePt t="66625" x="7256463" y="3043238"/>
          <p14:tracePt t="66628" x="7256463" y="3063875"/>
          <p14:tracePt t="66628" x="7250113" y="3076575"/>
          <p14:tracePt t="66643" x="7250113" y="3108325"/>
          <p14:tracePt t="66659" x="7250113" y="3175000"/>
          <p14:tracePt t="66676" x="7256463" y="3219450"/>
          <p14:tracePt t="66693" x="7256463" y="3265488"/>
          <p14:tracePt t="66709" x="7262813" y="3324225"/>
          <p14:tracePt t="66726" x="7262813" y="3376613"/>
          <p14:tracePt t="66743" x="7262813" y="3429000"/>
          <p14:tracePt t="66759" x="7256463" y="3487738"/>
          <p14:tracePt t="66776" x="7250113" y="3540125"/>
          <p14:tracePt t="66793" x="7231063" y="3586163"/>
          <p14:tracePt t="66809" x="7204075" y="3651250"/>
          <p14:tracePt t="66826" x="7170738" y="3716338"/>
          <p14:tracePt t="66843" x="7119938" y="3787775"/>
          <p14:tracePt t="66859" x="7027863" y="3892550"/>
          <p14:tracePt t="66876" x="6956425" y="3963988"/>
          <p14:tracePt t="66893" x="6883400" y="4030663"/>
          <p14:tracePt t="66909" x="6792913" y="4081463"/>
          <p14:tracePt t="66926" x="6707188" y="4133850"/>
          <p14:tracePt t="66943" x="6623050" y="4186238"/>
          <p14:tracePt t="66959" x="6511925" y="4219575"/>
          <p14:tracePt t="66976" x="6400800" y="4238625"/>
          <p14:tracePt t="66993" x="6289675" y="4244975"/>
          <p14:tracePt t="67009" x="6178550" y="4251325"/>
          <p14:tracePt t="67026" x="6027738" y="4251325"/>
          <p14:tracePt t="67043" x="5891213" y="4251325"/>
          <p14:tracePt t="67059" x="5643563" y="4251325"/>
          <p14:tracePt t="67076" x="5461000" y="4251325"/>
          <p14:tracePt t="67093" x="5291138" y="4251325"/>
          <p14:tracePt t="67109" x="5113338" y="4232275"/>
          <p14:tracePt t="67126" x="4930775" y="4219575"/>
          <p14:tracePt t="67143" x="4624388" y="4179888"/>
          <p14:tracePt t="67159" x="4324350" y="4154488"/>
          <p14:tracePt t="67176" x="3984625" y="4140200"/>
          <p14:tracePt t="67193" x="3651250" y="4114800"/>
          <p14:tracePt t="67209" x="3409950" y="4095750"/>
          <p14:tracePt t="67226" x="3213100" y="4095750"/>
          <p14:tracePt t="67243" x="3055938" y="4095750"/>
          <p14:tracePt t="67259" x="2913063" y="4114800"/>
          <p14:tracePt t="67276" x="2860675" y="4160838"/>
          <p14:tracePt t="67293" x="2854325" y="4179888"/>
          <p14:tracePt t="67309" x="2854325" y="4186238"/>
          <p14:tracePt t="67326" x="2860675" y="4192588"/>
          <p14:tracePt t="67342" x="2860675" y="4198938"/>
          <p14:tracePt t="67359" x="2867025" y="4198938"/>
          <p14:tracePt t="67376" x="2879725" y="4213225"/>
          <p14:tracePt t="67393" x="2879725" y="4225925"/>
          <p14:tracePt t="67409" x="2906713" y="4232275"/>
          <p14:tracePt t="67629" x="2900363" y="4232275"/>
          <p14:tracePt t="67636" x="2894013" y="4238625"/>
          <p14:tracePt t="67645" x="2887663" y="4225925"/>
          <p14:tracePt t="67677" x="2894013" y="4225925"/>
          <p14:tracePt t="67692" x="2900363" y="4225925"/>
          <p14:tracePt t="67732" x="2894013" y="4225925"/>
          <p14:tracePt t="67741" x="2887663" y="4225925"/>
          <p14:tracePt t="67748" x="2867025" y="4225925"/>
          <p14:tracePt t="67760" x="2835275" y="4198938"/>
          <p14:tracePt t="67777" x="2795588" y="4179888"/>
          <p14:tracePt t="67793" x="2762250" y="4160838"/>
          <p14:tracePt t="67810" x="2736850" y="4140200"/>
          <p14:tracePt t="67827" x="2703513" y="4121150"/>
          <p14:tracePt t="67843" x="2665413" y="4102100"/>
          <p14:tracePt t="67860" x="2586038" y="4062413"/>
          <p14:tracePt t="67877" x="2540000" y="4022725"/>
          <p14:tracePt t="67893" x="2468563" y="3978275"/>
          <p14:tracePt t="67910" x="2384425" y="3911600"/>
          <p14:tracePt t="67927" x="2286000" y="3852863"/>
          <p14:tracePt t="67943" x="2187575" y="3787775"/>
          <p14:tracePt t="67960" x="2082800" y="3716338"/>
          <p14:tracePt t="67977" x="2024063" y="3670300"/>
          <p14:tracePt t="67993" x="1998663" y="3651250"/>
          <p14:tracePt t="68010" x="1985963" y="3632200"/>
          <p14:tracePt t="68027" x="1979613" y="3617913"/>
          <p14:tracePt t="68043" x="1979613" y="3605213"/>
          <p14:tracePt t="68060" x="1979613" y="3586163"/>
          <p14:tracePt t="68077" x="1979613" y="3565525"/>
          <p14:tracePt t="68093" x="1992313" y="3533775"/>
          <p14:tracePt t="68110" x="2011363" y="3513138"/>
          <p14:tracePt t="68127" x="2011363" y="3481388"/>
          <p14:tracePt t="68143" x="2032000" y="3462338"/>
          <p14:tracePt t="68160" x="2051050" y="3429000"/>
          <p14:tracePt t="68176" x="2057400" y="3409950"/>
          <p14:tracePt t="68193" x="2076450" y="3403600"/>
          <p14:tracePt t="68210" x="2090738" y="3395663"/>
          <p14:tracePt t="68226" x="2103438" y="3389313"/>
          <p14:tracePt t="68243" x="2116138" y="3382963"/>
          <p14:tracePt t="68260" x="2141538" y="3382963"/>
          <p14:tracePt t="68276" x="2155825" y="3382963"/>
          <p14:tracePt t="68293" x="2174875" y="3376613"/>
          <p14:tracePt t="68310" x="2201863" y="3376613"/>
          <p14:tracePt t="68327" x="2239963" y="3376613"/>
          <p14:tracePt t="68343" x="2286000" y="3376613"/>
          <p14:tracePt t="68360" x="2332038" y="3376613"/>
          <p14:tracePt t="68376" x="2370138" y="3376613"/>
          <p14:tracePt t="68393" x="2409825" y="3370263"/>
          <p14:tracePt t="68410" x="2436813" y="3357563"/>
          <p14:tracePt t="68426" x="2443163" y="3357563"/>
          <p14:tracePt t="68443" x="2449513" y="3351213"/>
          <p14:tracePt t="68460" x="2455863" y="3351213"/>
          <p14:tracePt t="68612" x="2462213" y="3344863"/>
          <p14:tracePt t="68620" x="2468563" y="3344863"/>
          <p14:tracePt t="68628" x="2481263" y="3336925"/>
          <p14:tracePt t="68643" x="2489200" y="3336925"/>
          <p14:tracePt t="68741" x="2481263" y="3336925"/>
          <p14:tracePt t="68749" x="2468563" y="3336925"/>
          <p14:tracePt t="68762" x="2455863" y="3351213"/>
          <p14:tracePt t="68764" x="2390775" y="3370263"/>
          <p14:tracePt t="68776" x="2286000" y="3403600"/>
          <p14:tracePt t="68793" x="2155825" y="3448050"/>
          <p14:tracePt t="68810" x="2017713" y="3481388"/>
          <p14:tracePt t="68826" x="1862138" y="3506788"/>
          <p14:tracePt t="68843" x="1724025" y="3527425"/>
          <p14:tracePt t="68860" x="1600200" y="3552825"/>
          <p14:tracePt t="68876" x="1430338" y="3579813"/>
          <p14:tracePt t="68893" x="1325563" y="3579813"/>
          <p14:tracePt t="68910" x="1220788" y="3579813"/>
          <p14:tracePt t="68926" x="1162050" y="3579813"/>
          <p14:tracePt t="68943" x="1103313" y="3579813"/>
          <p14:tracePt t="68960" x="1065213" y="3586163"/>
          <p14:tracePt t="68976" x="1044575" y="3586163"/>
          <p14:tracePt t="68993" x="1025525" y="3586163"/>
          <p14:tracePt t="69010" x="1019175" y="3586163"/>
          <p14:tracePt t="69026" x="1012825" y="3592513"/>
          <p14:tracePt t="69060" x="1012825" y="3598863"/>
          <p14:tracePt t="69076" x="1025525" y="3605213"/>
          <p14:tracePt t="69077" x="1065213" y="3632200"/>
          <p14:tracePt t="69094" x="1155700" y="3651250"/>
          <p14:tracePt t="69110" x="1293813" y="3670300"/>
          <p14:tracePt t="69127" x="1423988" y="3670300"/>
          <p14:tracePt t="69143" x="1489075" y="3670300"/>
          <p14:tracePt t="69197" x="1482725" y="3670300"/>
          <p14:tracePt t="69205" x="1463675" y="3670300"/>
          <p14:tracePt t="69213" x="1417638" y="3663950"/>
          <p14:tracePt t="69221" x="1260475" y="3657600"/>
          <p14:tracePt t="69236" x="1176338" y="3657600"/>
          <p14:tracePt t="69244" x="1019175" y="3657600"/>
          <p14:tracePt t="69260" x="895350" y="3663950"/>
          <p14:tracePt t="69277" x="790575" y="3690938"/>
          <p14:tracePt t="69294" x="763588" y="3690938"/>
          <p14:tracePt t="69310" x="757238" y="3690938"/>
          <p14:tracePt t="69327" x="763588" y="3690938"/>
          <p14:tracePt t="69344" x="842963" y="3690938"/>
          <p14:tracePt t="69360" x="998538" y="3690938"/>
          <p14:tracePt t="69377" x="1189038" y="3690938"/>
          <p14:tracePt t="69393" x="1365250" y="3690938"/>
          <p14:tracePt t="69410" x="1482725" y="3690938"/>
          <p14:tracePt t="69426" x="1554163" y="3690938"/>
          <p14:tracePt t="69443" x="1566863" y="3690938"/>
          <p14:tracePt t="69502" x="1554163" y="3690938"/>
          <p14:tracePt t="69513" x="1541463" y="3690938"/>
          <p14:tracePt t="69517" x="1476375" y="3690938"/>
          <p14:tracePt t="69533" x="1377950" y="3690938"/>
          <p14:tracePt t="69544" x="1273175" y="3690938"/>
          <p14:tracePt t="69560" x="1195388" y="3690938"/>
          <p14:tracePt t="69577" x="1136650" y="3690938"/>
          <p14:tracePt t="69594" x="1123950" y="3697288"/>
          <p14:tracePt t="69645" x="1130300" y="3697288"/>
          <p14:tracePt t="69653" x="1149350" y="3697288"/>
          <p14:tracePt t="69661" x="1195388" y="3697288"/>
          <p14:tracePt t="69665" x="1247775" y="3697288"/>
          <p14:tracePt t="69677" x="1495425" y="3703638"/>
          <p14:tracePt t="69694" x="1652588" y="3703638"/>
          <p14:tracePt t="69710" x="1751013" y="3703638"/>
          <p14:tracePt t="69727" x="1816100" y="3703638"/>
          <p14:tracePt t="69744" x="1828800" y="3703638"/>
          <p14:tracePt t="70189" x="1835150" y="3703638"/>
          <p14:tracePt t="70198" x="1841500" y="3703638"/>
          <p14:tracePt t="70198" x="1847850" y="3703638"/>
          <p14:tracePt t="70210" x="1874838" y="3703638"/>
          <p14:tracePt t="70227" x="1900238" y="3697288"/>
          <p14:tracePt t="70243" x="1927225" y="3697288"/>
          <p14:tracePt t="70260" x="1946275" y="3690938"/>
          <p14:tracePt t="70277" x="1965325" y="3690938"/>
          <p14:tracePt t="70293" x="1985963" y="3690938"/>
          <p14:tracePt t="70310" x="1992313" y="3690938"/>
          <p14:tracePt t="70327" x="2032000" y="3690938"/>
          <p14:tracePt t="70344" x="2057400" y="3683000"/>
          <p14:tracePt t="70360" x="2082800" y="3683000"/>
          <p14:tracePt t="70377" x="2116138" y="3683000"/>
          <p14:tracePt t="70393" x="2135188" y="3683000"/>
          <p14:tracePt t="70410" x="2155825" y="3676650"/>
          <p14:tracePt t="70427" x="2162175" y="3676650"/>
          <p14:tracePt t="70461" x="2174875" y="3676650"/>
          <p14:tracePt t="70462" x="2174875" y="3670300"/>
          <p14:tracePt t="70477" x="2193925" y="3663950"/>
          <p14:tracePt t="70477" x="2208213" y="3657600"/>
          <p14:tracePt t="70493" x="2220913" y="3644900"/>
          <p14:tracePt t="70510" x="2239963" y="3624263"/>
          <p14:tracePt t="70527" x="2252663" y="3605213"/>
          <p14:tracePt t="70543" x="2266950" y="3586163"/>
          <p14:tracePt t="70560" x="2266950" y="3565525"/>
          <p14:tracePt t="70577" x="2286000" y="3540125"/>
          <p14:tracePt t="70593" x="2305050" y="3513138"/>
          <p14:tracePt t="70610" x="2332038" y="3481388"/>
          <p14:tracePt t="70627" x="2378075" y="3441700"/>
          <p14:tracePt t="70643" x="2422525" y="3395663"/>
          <p14:tracePt t="70660" x="2508250" y="3357563"/>
          <p14:tracePt t="70676" x="2619375" y="3324225"/>
          <p14:tracePt t="70693" x="2814638" y="3284538"/>
          <p14:tracePt t="70710" x="2946400" y="3271838"/>
          <p14:tracePt t="70727" x="3108325" y="3252788"/>
          <p14:tracePt t="70743" x="3292475" y="3246438"/>
          <p14:tracePt t="70760" x="3448050" y="3240088"/>
          <p14:tracePt t="70776" x="3624263" y="3219450"/>
          <p14:tracePt t="70793" x="3775075" y="3213100"/>
          <p14:tracePt t="70810" x="3932238" y="3200400"/>
          <p14:tracePt t="70827" x="4068763" y="3167063"/>
          <p14:tracePt t="70843" x="4244975" y="3135313"/>
          <p14:tracePt t="70860" x="4421188" y="3116263"/>
          <p14:tracePt t="70877" x="4611688" y="3076575"/>
          <p14:tracePt t="70893" x="4859338" y="3049588"/>
          <p14:tracePt t="70910" x="5010150" y="3043238"/>
          <p14:tracePt t="70927" x="5165725" y="3030538"/>
          <p14:tracePt t="70943" x="5322888" y="3030538"/>
          <p14:tracePt t="70960" x="5480050" y="3030538"/>
          <p14:tracePt t="70976" x="5610225" y="3024188"/>
          <p14:tracePt t="70993" x="5748338" y="3024188"/>
          <p14:tracePt t="71010" x="5878513" y="3024188"/>
          <p14:tracePt t="71026" x="5989638" y="3024188"/>
          <p14:tracePt t="71043" x="6080125" y="3024188"/>
          <p14:tracePt t="71060" x="6159500" y="3024188"/>
          <p14:tracePt t="71076" x="6205538" y="3024188"/>
          <p14:tracePt t="71093" x="6256338" y="3024188"/>
          <p14:tracePt t="71110" x="6289675" y="3024188"/>
          <p14:tracePt t="71126" x="6296025" y="3017838"/>
          <p14:tracePt t="71143" x="6302375" y="3017838"/>
          <p14:tracePt t="71160" x="6308725" y="3017838"/>
          <p14:tracePt t="71176" x="6308725" y="3011488"/>
          <p14:tracePt t="71293" x="6302375" y="3011488"/>
          <p14:tracePt t="71301" x="6296025" y="3011488"/>
          <p14:tracePt t="71309" x="6289675" y="3011488"/>
          <p14:tracePt t="71326" x="6276975" y="3017838"/>
          <p14:tracePt t="71327" x="6264275" y="3017838"/>
          <p14:tracePt t="71343" x="6256338" y="3017838"/>
          <p14:tracePt t="71360" x="6249988" y="3005138"/>
          <p14:tracePt t="71376" x="6237288" y="3005138"/>
          <p14:tracePt t="71393" x="6230938" y="2997200"/>
          <p14:tracePt t="71410" x="6218238" y="2990850"/>
          <p14:tracePt t="71426" x="6197600" y="2984500"/>
          <p14:tracePt t="71443" x="6178550" y="2978150"/>
          <p14:tracePt t="71460" x="6165850" y="2971800"/>
          <p14:tracePt t="71476" x="6153150" y="2965450"/>
          <p14:tracePt t="71493" x="6132513" y="2959100"/>
          <p14:tracePt t="71510" x="6126163" y="2959100"/>
          <p14:tracePt t="71526" x="6119813" y="2959100"/>
          <p14:tracePt t="71543" x="6107113" y="2959100"/>
          <p14:tracePt t="71560" x="6100763" y="2959100"/>
          <p14:tracePt t="71576" x="6094413" y="2959100"/>
          <p14:tracePt t="71613" x="6088063" y="2965450"/>
          <p14:tracePt t="71637" x="6080125" y="2965450"/>
          <p14:tracePt t="71661" x="6073775" y="2965450"/>
          <p14:tracePt t="71693" x="6067425" y="2965450"/>
          <p14:tracePt t="71733" x="6061075" y="2965450"/>
          <p14:tracePt t="71757" x="6054725" y="2971800"/>
          <p14:tracePt t="72045" x="6061075" y="2971800"/>
          <p14:tracePt t="72053" x="6073775" y="2971800"/>
          <p14:tracePt t="72061" x="6088063" y="2971800"/>
          <p14:tracePt t="72069" x="6100763" y="2965450"/>
          <p14:tracePt t="72076" x="6119813" y="2965450"/>
          <p14:tracePt t="72093" x="6172200" y="2952750"/>
          <p14:tracePt t="72109" x="6205538" y="2952750"/>
          <p14:tracePt t="72126" x="6224588" y="2952750"/>
          <p14:tracePt t="72143" x="6237288" y="2952750"/>
          <p14:tracePt t="72159" x="6243638" y="2952750"/>
          <p14:tracePt t="72176" x="6256338" y="2952750"/>
          <p14:tracePt t="72193" x="6283325" y="2952750"/>
          <p14:tracePt t="72209" x="6316663" y="2952750"/>
          <p14:tracePt t="72226" x="6361113" y="2952750"/>
          <p14:tracePt t="72243" x="6400800" y="2952750"/>
          <p14:tracePt t="72259" x="6440488" y="2952750"/>
          <p14:tracePt t="72276" x="6472238" y="2952750"/>
          <p14:tracePt t="72293" x="6505575" y="2952750"/>
          <p14:tracePt t="72309" x="6524625" y="2952750"/>
          <p14:tracePt t="72326" x="6545263" y="2952750"/>
          <p14:tracePt t="72343" x="6564313" y="2952750"/>
          <p14:tracePt t="72359" x="6583363" y="2952750"/>
          <p14:tracePt t="72376" x="6596063" y="2952750"/>
          <p14:tracePt t="72393" x="6610350" y="2952750"/>
          <p14:tracePt t="72409" x="6616700" y="2952750"/>
          <p14:tracePt t="72426" x="6623050" y="2946400"/>
          <p14:tracePt t="72443" x="6629400" y="2946400"/>
          <p14:tracePt t="72459" x="6642100" y="2946400"/>
          <p14:tracePt t="72476" x="6648450" y="2946400"/>
          <p14:tracePt t="72525" x="6654800" y="2946400"/>
          <p14:tracePt t="73637" x="6648450" y="2946400"/>
          <p14:tracePt t="73685" x="6642100" y="2946400"/>
          <p14:tracePt t="73885" x="6642100" y="2952750"/>
          <p14:tracePt t="73949" x="6642100" y="2959100"/>
          <p14:tracePt t="73973" x="6635750" y="2959100"/>
          <p14:tracePt t="73985" x="6635750" y="2965450"/>
          <p14:tracePt t="74013" x="6635750" y="2971800"/>
          <p14:tracePt t="74021" x="6635750" y="2978150"/>
          <p14:tracePt t="74045" x="6635750" y="2984500"/>
          <p14:tracePt t="74069" x="6635750" y="2990850"/>
          <p14:tracePt t="74085" x="6635750" y="3005138"/>
          <p14:tracePt t="74093" x="6635750" y="3011488"/>
          <p14:tracePt t="74094" x="6635750" y="3017838"/>
          <p14:tracePt t="74109" x="6635750" y="3055938"/>
          <p14:tracePt t="74125" x="6635750" y="3095625"/>
          <p14:tracePt t="74142" x="6635750" y="3148013"/>
          <p14:tracePt t="74159" x="6629400" y="3213100"/>
          <p14:tracePt t="74175" x="6623050" y="3305175"/>
          <p14:tracePt t="74192" x="6589713" y="3403600"/>
          <p14:tracePt t="74209" x="6537325" y="3506788"/>
          <p14:tracePt t="74225" x="6478588" y="3611563"/>
          <p14:tracePt t="74242" x="6388100" y="3716338"/>
          <p14:tracePt t="74259" x="6289675" y="3814763"/>
          <p14:tracePt t="74275" x="6172200" y="3911600"/>
          <p14:tracePt t="74292" x="6048375" y="3984625"/>
          <p14:tracePt t="74308" x="5819775" y="4114800"/>
          <p14:tracePt t="74325" x="5656263" y="4179888"/>
          <p14:tracePt t="74342" x="5519738" y="4213225"/>
          <p14:tracePt t="74358" x="5362575" y="4259263"/>
          <p14:tracePt t="74375" x="5211763" y="4291013"/>
          <p14:tracePt t="74392" x="5048250" y="4337050"/>
          <p14:tracePt t="74409" x="4911725" y="4362450"/>
          <p14:tracePt t="74425" x="4819650" y="4389438"/>
          <p14:tracePt t="74442" x="4729163" y="4427538"/>
          <p14:tracePt t="74459" x="4664075" y="4467225"/>
          <p14:tracePt t="74475" x="4584700" y="4532313"/>
          <p14:tracePt t="74492" x="4513263" y="4597400"/>
          <p14:tracePt t="74508" x="4460875" y="4649788"/>
          <p14:tracePt t="74508" x="4421188" y="4683125"/>
          <p14:tracePt t="74525" x="4324350" y="4722813"/>
          <p14:tracePt t="74542" x="4232275" y="4741863"/>
          <p14:tracePt t="74558" x="4140200" y="4748213"/>
          <p14:tracePt t="74575" x="4075113" y="4741863"/>
          <p14:tracePt t="74853" x="4081463" y="4748213"/>
          <p14:tracePt t="74861" x="4068763" y="4754563"/>
          <p14:tracePt t="74877" x="4037013" y="4722813"/>
          <p14:tracePt t="74893" x="4016375" y="4716463"/>
          <p14:tracePt t="74893" x="3997325" y="4716463"/>
          <p14:tracePt t="74909" x="3919538" y="4716463"/>
          <p14:tracePt t="74909" x="3852863" y="4708525"/>
          <p14:tracePt t="74925" x="3617913" y="4670425"/>
          <p14:tracePt t="74942" x="3200400" y="4643438"/>
          <p14:tracePt t="74958" x="2795588" y="4643438"/>
          <p14:tracePt t="74975" x="2298700" y="4643438"/>
          <p14:tracePt t="74991" x="1887538" y="4649788"/>
          <p14:tracePt t="75008" x="1600200" y="4676775"/>
          <p14:tracePt t="75025" x="1423988" y="4722813"/>
          <p14:tracePt t="75041" x="1287463" y="4760913"/>
          <p14:tracePt t="75058" x="1214438" y="4806950"/>
          <p14:tracePt t="75075" x="1189038" y="4846638"/>
          <p14:tracePt t="75092" x="1176338" y="4872038"/>
          <p14:tracePt t="75108" x="1168400" y="4878388"/>
          <p14:tracePt t="75125" x="1162050" y="4899025"/>
          <p14:tracePt t="75141" x="1155700" y="4905375"/>
          <p14:tracePt t="75158" x="1149350" y="4911725"/>
          <p14:tracePt t="75175" x="1143000" y="4918075"/>
          <p14:tracePt t="75191" x="1136650" y="4918075"/>
          <p14:tracePt t="75861" x="1136650" y="4924425"/>
          <p14:tracePt t="75877" x="1136650" y="4930775"/>
          <p14:tracePt t="75885" x="1136650" y="4937125"/>
          <p14:tracePt t="75893" x="1136650" y="4945063"/>
          <p14:tracePt t="75901" x="1130300" y="4951413"/>
          <p14:tracePt t="75908" x="1130300" y="4970463"/>
          <p14:tracePt t="75924" x="1130300" y="4995863"/>
          <p14:tracePt t="75941" x="1130300" y="5022850"/>
          <p14:tracePt t="75958" x="1149350" y="5048250"/>
          <p14:tracePt t="75975" x="1176338" y="5075238"/>
          <p14:tracePt t="75991" x="1214438" y="5100638"/>
          <p14:tracePt t="76008" x="1241425" y="5113338"/>
          <p14:tracePt t="76024" x="1266825" y="5121275"/>
          <p14:tracePt t="76041" x="1279525" y="5127625"/>
          <p14:tracePt t="76189" x="1287463" y="5127625"/>
          <p14:tracePt t="76365" x="1293813" y="5121275"/>
          <p14:tracePt t="76373" x="1300163" y="5113338"/>
          <p14:tracePt t="76397" x="1306513" y="5113338"/>
          <p14:tracePt t="76421" x="1312863" y="5106988"/>
          <p14:tracePt t="76429" x="1325563" y="5100638"/>
          <p14:tracePt t="76469" x="1331913" y="5100638"/>
          <p14:tracePt t="76989" x="1346200" y="5100638"/>
          <p14:tracePt t="76997" x="1365250" y="5100638"/>
          <p14:tracePt t="77005" x="1404938" y="5113338"/>
          <p14:tracePt t="77013" x="1476375" y="5127625"/>
          <p14:tracePt t="77024" x="1541463" y="5140325"/>
          <p14:tracePt t="77041" x="1593850" y="5146675"/>
          <p14:tracePt t="77057" x="1658938" y="5146675"/>
          <p14:tracePt t="77074" x="1704975" y="5146675"/>
          <p14:tracePt t="77091" x="1757363" y="5146675"/>
          <p14:tracePt t="77107" x="1828800" y="5146675"/>
          <p14:tracePt t="77124" x="1881188" y="5146675"/>
          <p14:tracePt t="77141" x="1998663" y="5146675"/>
          <p14:tracePt t="77157" x="2070100" y="5146675"/>
          <p14:tracePt t="77174" x="2141538" y="5146675"/>
          <p14:tracePt t="77191" x="2187575" y="5146675"/>
          <p14:tracePt t="77207" x="2233613" y="5146675"/>
          <p14:tracePt t="77224" x="2252663" y="5146675"/>
          <p14:tracePt t="77241" x="2266950" y="5153025"/>
          <p14:tracePt t="77257" x="2273300" y="5153025"/>
          <p14:tracePt t="77274" x="2286000" y="5146675"/>
          <p14:tracePt t="77291" x="2298700" y="5146675"/>
          <p14:tracePt t="77307" x="2305050" y="5146675"/>
          <p14:tracePt t="77324" x="2311400" y="5146675"/>
          <p14:tracePt t="77485" x="2286000" y="5146675"/>
          <p14:tracePt t="77493" x="2266950" y="5153025"/>
          <p14:tracePt t="77501" x="2239963" y="5153025"/>
          <p14:tracePt t="77509" x="2208213" y="5159375"/>
          <p14:tracePt t="77517" x="2181225" y="5173663"/>
          <p14:tracePt t="77524" x="2109788" y="5205413"/>
          <p14:tracePt t="77540" x="2005013" y="5232400"/>
          <p14:tracePt t="77557" x="1906588" y="5270500"/>
          <p14:tracePt t="77574" x="1803400" y="5310188"/>
          <p14:tracePt t="77591" x="1692275" y="5368925"/>
          <p14:tracePt t="77607" x="1581150" y="5440363"/>
          <p14:tracePt t="77624" x="1463675" y="5511800"/>
          <p14:tracePt t="77641" x="1346200" y="5557838"/>
          <p14:tracePt t="77657" x="1235075" y="5610225"/>
          <p14:tracePt t="77674" x="1123950" y="5656263"/>
          <p14:tracePt t="77691" x="1019175" y="5702300"/>
          <p14:tracePt t="77707" x="939800" y="5740400"/>
          <p14:tracePt t="77724" x="881063" y="5780088"/>
          <p14:tracePt t="77740" x="809625" y="5832475"/>
          <p14:tracePt t="77757" x="757238" y="5859463"/>
          <p14:tracePt t="77774" x="685800" y="5903913"/>
          <p14:tracePt t="77790" x="627063" y="5962650"/>
          <p14:tracePt t="77807" x="587375" y="6015038"/>
          <p14:tracePt t="77824" x="574675" y="6061075"/>
          <p14:tracePt t="77840" x="574675" y="6094413"/>
          <p14:tracePt t="77857" x="614363" y="6132513"/>
          <p14:tracePt t="77874" x="660400" y="6165850"/>
          <p14:tracePt t="77891" x="698500" y="6172200"/>
          <p14:tracePt t="77907" x="744538" y="6146800"/>
          <p14:tracePt t="78261" x="744538" y="6153150"/>
          <p14:tracePt t="78269" x="744538" y="6159500"/>
          <p14:tracePt t="78277" x="738188" y="6165850"/>
          <p14:tracePt t="78278" x="731838" y="6159500"/>
          <p14:tracePt t="78290" x="711200" y="6153150"/>
          <p14:tracePt t="78637" x="725488" y="6153150"/>
          <p14:tracePt t="78645" x="744538" y="6153150"/>
          <p14:tracePt t="78653" x="769938" y="6153150"/>
          <p14:tracePt t="78661" x="842963" y="6153150"/>
          <p14:tracePt t="78674" x="947738" y="6153150"/>
          <p14:tracePt t="78691" x="1050925" y="6153150"/>
          <p14:tracePt t="78707" x="1155700" y="6153150"/>
          <p14:tracePt t="78724" x="1254125" y="6153150"/>
          <p14:tracePt t="78740" x="1358900" y="6153150"/>
          <p14:tracePt t="78757" x="1541463" y="6153150"/>
          <p14:tracePt t="78773" x="1698625" y="6159500"/>
          <p14:tracePt t="78790" x="1854200" y="6159500"/>
          <p14:tracePt t="78807" x="2024063" y="6165850"/>
          <p14:tracePt t="78823" x="2187575" y="6165850"/>
          <p14:tracePt t="78840" x="2344738" y="6165850"/>
          <p14:tracePt t="78857" x="2533650" y="6165850"/>
          <p14:tracePt t="78873" x="2749550" y="6165850"/>
          <p14:tracePt t="78890" x="2919413" y="6165850"/>
          <p14:tracePt t="78907" x="3116263" y="6165850"/>
          <p14:tracePt t="78923" x="3298825" y="6165850"/>
          <p14:tracePt t="78940" x="3494088" y="6165850"/>
          <p14:tracePt t="78957" x="3781425" y="6165850"/>
          <p14:tracePt t="78973" x="3963988" y="6153150"/>
          <p14:tracePt t="78990" x="4148138" y="6153150"/>
          <p14:tracePt t="79007" x="4324350" y="6153150"/>
          <p14:tracePt t="79023" x="4494213" y="6159500"/>
          <p14:tracePt t="79040" x="4624388" y="6159500"/>
          <p14:tracePt t="79057" x="4741863" y="6159500"/>
          <p14:tracePt t="79073" x="4840288" y="6159500"/>
          <p14:tracePt t="79090" x="4911725" y="6165850"/>
          <p14:tracePt t="79107" x="4989513" y="6165850"/>
          <p14:tracePt t="79123" x="5068888" y="6165850"/>
          <p14:tracePt t="79140" x="5133975" y="6165850"/>
          <p14:tracePt t="79157" x="5224463" y="6165850"/>
          <p14:tracePt t="79173" x="5264150" y="6165850"/>
          <p14:tracePt t="79190" x="5310188" y="6165850"/>
          <p14:tracePt t="79207" x="5356225" y="6165850"/>
          <p14:tracePt t="79223" x="5402263" y="6165850"/>
          <p14:tracePt t="79240" x="5453063" y="6165850"/>
          <p14:tracePt t="79256" x="5486400" y="6165850"/>
          <p14:tracePt t="79273" x="5505450" y="6165850"/>
          <p14:tracePt t="79290" x="5519738" y="6165850"/>
          <p14:tracePt t="79307" x="5526088" y="6165850"/>
          <p14:tracePt t="79323" x="5532438" y="6165850"/>
          <p14:tracePt t="80101" x="5538788" y="6165850"/>
          <p14:tracePt t="80109" x="5545138" y="6165850"/>
          <p14:tracePt t="80123" x="5545138" y="6159500"/>
          <p14:tracePt t="80125" x="5551488" y="6159500"/>
          <p14:tracePt t="80845" x="5557838" y="6153150"/>
          <p14:tracePt t="80861" x="5564188" y="6153150"/>
          <p14:tracePt t="80873" x="5570538" y="6146800"/>
          <p14:tracePt t="80901" x="5578475" y="6146800"/>
          <p14:tracePt t="80917" x="5578475" y="6138863"/>
          <p14:tracePt t="80918" x="5584825" y="6138863"/>
          <p14:tracePt t="80941" x="5591175" y="6132513"/>
          <p14:tracePt t="80949" x="5597525" y="6132513"/>
          <p14:tracePt t="80956" x="5603875" y="6119813"/>
          <p14:tracePt t="80972" x="5616575" y="6100763"/>
          <p14:tracePt t="80989" x="5622925" y="6088063"/>
          <p14:tracePt t="81006" x="5630863" y="6061075"/>
          <p14:tracePt t="81022" x="5637213" y="6035675"/>
          <p14:tracePt t="81039" x="5643563" y="6002338"/>
          <p14:tracePt t="81056" x="5643563" y="5976938"/>
          <p14:tracePt t="81072" x="5649913" y="5937250"/>
          <p14:tracePt t="81089" x="5649913" y="5903913"/>
          <p14:tracePt t="81106" x="5649913" y="5859463"/>
          <p14:tracePt t="81123" x="5649913" y="5807075"/>
          <p14:tracePt t="81139" x="5649913" y="5754688"/>
          <p14:tracePt t="81156" x="5649913" y="5681663"/>
          <p14:tracePt t="81172" x="5616575" y="5591175"/>
          <p14:tracePt t="81189" x="5591175" y="5532438"/>
          <p14:tracePt t="81206" x="5532438" y="5467350"/>
          <p14:tracePt t="81222" x="5446713" y="5375275"/>
          <p14:tracePt t="81239" x="5381625" y="5310188"/>
          <p14:tracePt t="81256" x="5297488" y="5238750"/>
          <p14:tracePt t="81272" x="5199063" y="5146675"/>
          <p14:tracePt t="81289" x="5068888" y="5068888"/>
          <p14:tracePt t="81306" x="4892675" y="4957763"/>
          <p14:tracePt t="81322" x="4716463" y="4852988"/>
          <p14:tracePt t="81339" x="4500563" y="4748213"/>
          <p14:tracePt t="81356" x="4337050" y="4656138"/>
          <p14:tracePt t="81372" x="4133850" y="4559300"/>
          <p14:tracePt t="81389" x="4016375" y="4525963"/>
          <p14:tracePt t="81406" x="3898900" y="4513263"/>
          <p14:tracePt t="81422" x="3808413" y="4513263"/>
          <p14:tracePt t="81439" x="3703638" y="4513263"/>
          <p14:tracePt t="81456" x="3605213" y="4513263"/>
          <p14:tracePt t="81472" x="3500438" y="4513263"/>
          <p14:tracePt t="81489" x="3389313" y="4525963"/>
          <p14:tracePt t="81506" x="3311525" y="4525963"/>
          <p14:tracePt t="81522" x="3252788" y="4525963"/>
          <p14:tracePt t="81539" x="3200400" y="4546600"/>
          <p14:tracePt t="81556" x="3167063" y="4572000"/>
          <p14:tracePt t="81572" x="3135313" y="4630738"/>
          <p14:tracePt t="81589" x="3135313" y="4643438"/>
          <p14:tracePt t="81606" x="3135313" y="4656138"/>
          <p14:tracePt t="81622" x="3154363" y="4676775"/>
          <p14:tracePt t="81639" x="3219450" y="4695825"/>
          <p14:tracePt t="81656" x="3330575" y="4708525"/>
          <p14:tracePt t="81672" x="3462338" y="4716463"/>
          <p14:tracePt t="81689" x="3605213" y="4722813"/>
          <p14:tracePt t="81705" x="3749675" y="4735513"/>
          <p14:tracePt t="81722" x="3892550" y="4767263"/>
          <p14:tracePt t="81739" x="4010025" y="4800600"/>
          <p14:tracePt t="81756" x="4068763" y="4840288"/>
          <p14:tracePt t="81772" x="4114800" y="4899025"/>
          <p14:tracePt t="81789" x="4121150" y="4937125"/>
          <p14:tracePt t="81805" x="4121150" y="4970463"/>
          <p14:tracePt t="81822" x="4114800" y="4983163"/>
          <p14:tracePt t="82109" x="4108450" y="4976813"/>
          <p14:tracePt t="82117" x="4095750" y="4976813"/>
          <p14:tracePt t="82128" x="4068763" y="4976813"/>
          <p14:tracePt t="82133" x="4043363" y="4976813"/>
          <p14:tracePt t="82139" x="3963988" y="4976813"/>
          <p14:tracePt t="82155" x="3840163" y="4989513"/>
          <p14:tracePt t="82172" x="3632200" y="5016500"/>
          <p14:tracePt t="82189" x="3513138" y="5035550"/>
          <p14:tracePt t="82205" x="3389313" y="5094288"/>
          <p14:tracePt t="82222" x="3246438" y="5153025"/>
          <p14:tracePt t="82239" x="3116263" y="5211763"/>
          <p14:tracePt t="82255" x="3011488" y="5283200"/>
          <p14:tracePt t="82272" x="2938463" y="5356225"/>
          <p14:tracePt t="82289" x="2887663" y="5408613"/>
          <p14:tracePt t="82305" x="2879725" y="5427663"/>
          <p14:tracePt t="82349" x="2887663" y="5427663"/>
          <p14:tracePt t="82357" x="2906713" y="5427663"/>
          <p14:tracePt t="82365" x="2938463" y="5421313"/>
          <p14:tracePt t="82372" x="3036888" y="5387975"/>
          <p14:tracePt t="82389" x="3200400" y="5291138"/>
          <p14:tracePt t="82405" x="3311525" y="5218113"/>
          <p14:tracePt t="82422" x="3403600" y="5133975"/>
          <p14:tracePt t="82439" x="3475038" y="5081588"/>
          <p14:tracePt t="82455" x="3527425" y="5035550"/>
          <p14:tracePt t="82472" x="3565525" y="5022850"/>
          <p14:tracePt t="82489" x="3592513" y="5022850"/>
          <p14:tracePt t="82505" x="3611563" y="5022850"/>
          <p14:tracePt t="82522" x="3632200" y="5035550"/>
          <p14:tracePt t="82539" x="3663950" y="5081588"/>
          <p14:tracePt t="82555" x="3697288" y="5146675"/>
          <p14:tracePt t="82572" x="3729038" y="5199063"/>
          <p14:tracePt t="82588" x="3749675" y="5218113"/>
          <p14:tracePt t="82605" x="3756025" y="5218113"/>
          <p14:tracePt t="82622" x="3756025" y="5211763"/>
          <p14:tracePt t="82638" x="3756025" y="5205413"/>
          <p14:tracePt t="82655" x="3756025" y="5180013"/>
          <p14:tracePt t="82672" x="3762375" y="5159375"/>
          <p14:tracePt t="82688" x="3768725" y="5146675"/>
          <p14:tracePt t="82705" x="3768725" y="5140325"/>
          <p14:tracePt t="82722" x="3768725" y="5133975"/>
          <p14:tracePt t="83605" x="3762375" y="5127625"/>
          <p14:tracePt t="83613" x="3762375" y="5121275"/>
          <p14:tracePt t="83621" x="3762375" y="5106988"/>
          <p14:tracePt t="83629" x="3762375" y="5100638"/>
          <p14:tracePt t="83638" x="3756025" y="5081588"/>
          <p14:tracePt t="83655" x="3756025" y="5062538"/>
          <p14:tracePt t="83671" x="3749675" y="5048250"/>
          <p14:tracePt t="83688" x="3741738" y="5035550"/>
          <p14:tracePt t="83705" x="3741738" y="5029200"/>
          <p14:tracePt t="83721" x="3735388" y="5029200"/>
          <p14:tracePt t="83738" x="3729038" y="5029200"/>
          <p14:tracePt t="84349" x="3729038" y="5022850"/>
          <p14:tracePt t="84365" x="3729038" y="5016500"/>
          <p14:tracePt t="84381" x="3729038" y="5010150"/>
          <p14:tracePt t="84389" x="3722688" y="5010150"/>
          <p14:tracePt t="84389" x="3722688" y="5003800"/>
          <p14:tracePt t="84405" x="3722688" y="4989513"/>
          <p14:tracePt t="84421" x="3716338" y="4983163"/>
          <p14:tracePt t="84461" x="3716338" y="4976813"/>
          <p14:tracePt t="84942" x="3716338" y="4970463"/>
          <p14:tracePt t="84950" x="3722688" y="4964113"/>
          <p14:tracePt t="84966" x="3735388" y="4964113"/>
          <p14:tracePt t="84974" x="3756025" y="4964113"/>
          <p14:tracePt t="84990" x="3762375" y="4964113"/>
          <p14:tracePt t="84990" x="3768725" y="4964113"/>
          <p14:tracePt t="85005" x="3808413" y="4957763"/>
          <p14:tracePt t="85022" x="3840163" y="4957763"/>
          <p14:tracePt t="85039" x="3879850" y="4957763"/>
          <p14:tracePt t="85055" x="3932238" y="4951413"/>
          <p14:tracePt t="85072" x="3997325" y="4951413"/>
          <p14:tracePt t="85089" x="4068763" y="4951413"/>
          <p14:tracePt t="85105" x="4167188" y="4951413"/>
          <p14:tracePt t="85122" x="4271963" y="4951413"/>
          <p14:tracePt t="85138" x="4349750" y="4951413"/>
          <p14:tracePt t="85155" x="4427538" y="4937125"/>
          <p14:tracePt t="85172" x="4519613" y="4937125"/>
          <p14:tracePt t="85189" x="4525963" y="4937125"/>
          <p14:tracePt t="85461" x="4532313" y="4937125"/>
          <p14:tracePt t="85469" x="4546600" y="4945063"/>
          <p14:tracePt t="85477" x="4552950" y="4957763"/>
          <p14:tracePt t="85485" x="4559300" y="4964113"/>
          <p14:tracePt t="85493" x="4565650" y="4989513"/>
          <p14:tracePt t="85505" x="4565650" y="5003800"/>
          <p14:tracePt t="85557" x="4565650" y="4995863"/>
          <p14:tracePt t="85565" x="4559300" y="4989513"/>
          <p14:tracePt t="85597" x="4552950" y="4989513"/>
          <p14:tracePt t="85622" x="4552950" y="4983163"/>
          <p14:tracePt t="85645" x="4546600" y="4970463"/>
          <p14:tracePt t="85655" x="4538663" y="4970463"/>
          <p14:tracePt t="85661" x="4519613" y="4945063"/>
          <p14:tracePt t="85672" x="4487863" y="4924425"/>
          <p14:tracePt t="85688" x="4427538" y="4884738"/>
          <p14:tracePt t="85705" x="4383088" y="4840288"/>
          <p14:tracePt t="85722" x="4324350" y="4806950"/>
          <p14:tracePt t="85738" x="4271963" y="4781550"/>
          <p14:tracePt t="85755" x="4192588" y="4741863"/>
          <p14:tracePt t="85772" x="4081463" y="4695825"/>
          <p14:tracePt t="85788" x="3978275" y="4670425"/>
          <p14:tracePt t="85805" x="3808413" y="4656138"/>
          <p14:tracePt t="85822" x="3697288" y="4649788"/>
          <p14:tracePt t="85838" x="3540125" y="4649788"/>
          <p14:tracePt t="85855" x="3389313" y="4649788"/>
          <p14:tracePt t="85872" x="3225800" y="4649788"/>
          <p14:tracePt t="85888" x="3095625" y="4656138"/>
          <p14:tracePt t="85905" x="2990850" y="4656138"/>
          <p14:tracePt t="85922" x="2894013" y="4656138"/>
          <p14:tracePt t="85938" x="2827338" y="4656138"/>
          <p14:tracePt t="85955" x="2755900" y="4656138"/>
          <p14:tracePt t="85972" x="2684463" y="4656138"/>
          <p14:tracePt t="85988" x="2598738" y="4670425"/>
          <p14:tracePt t="86005" x="2455863" y="4702175"/>
          <p14:tracePt t="86021" x="2332038" y="4748213"/>
          <p14:tracePt t="86038" x="2214563" y="4806950"/>
          <p14:tracePt t="86055" x="2103438" y="4846638"/>
          <p14:tracePt t="86071" x="1985963" y="4899025"/>
          <p14:tracePt t="86088" x="1847850" y="4937125"/>
          <p14:tracePt t="86105" x="1704975" y="4989513"/>
          <p14:tracePt t="86121" x="1560513" y="5048250"/>
          <p14:tracePt t="86138" x="1430338" y="5081588"/>
          <p14:tracePt t="86155" x="1331913" y="5113338"/>
          <p14:tracePt t="86171" x="1235075" y="5133975"/>
          <p14:tracePt t="86188" x="1168400" y="5159375"/>
          <p14:tracePt t="86205" x="1071563" y="5159375"/>
          <p14:tracePt t="86221" x="1006475" y="5159375"/>
          <p14:tracePt t="86238" x="933450" y="5121275"/>
          <p14:tracePt t="86255" x="849313" y="5081588"/>
          <p14:tracePt t="86271" x="809625" y="5048250"/>
          <p14:tracePt t="86288" x="744538" y="5010150"/>
          <p14:tracePt t="86305" x="719138" y="4983163"/>
          <p14:tracePt t="86321" x="698500" y="4983163"/>
          <p14:tracePt t="86338" x="692150" y="4976813"/>
          <p14:tracePt t="86355" x="692150" y="4970463"/>
          <p14:tracePt t="86421" x="685800" y="4970463"/>
          <p14:tracePt t="86437" x="685800" y="4964113"/>
          <p14:tracePt t="86445" x="685800" y="4951413"/>
          <p14:tracePt t="86453" x="685800" y="4945063"/>
          <p14:tracePt t="86471" x="685800" y="4918075"/>
          <p14:tracePt t="86472" x="685800" y="4884738"/>
          <p14:tracePt t="86488" x="685800" y="4852988"/>
          <p14:tracePt t="86505" x="679450" y="4833938"/>
          <p14:tracePt t="86521" x="679450" y="4819650"/>
          <p14:tracePt t="86538" x="679450" y="4813300"/>
          <p14:tracePt t="86613" x="673100" y="4813300"/>
          <p14:tracePt t="86621" x="673100" y="4819650"/>
          <p14:tracePt t="86628" x="673100" y="4833938"/>
          <p14:tracePt t="86638" x="673100" y="4846638"/>
          <p14:tracePt t="86638" x="666750" y="4859338"/>
          <p14:tracePt t="86655" x="666750" y="4872038"/>
          <p14:tracePt t="86671" x="666750" y="4884738"/>
          <p14:tracePt t="86688" x="679450" y="4905375"/>
          <p14:tracePt t="86705" x="698500" y="4937125"/>
          <p14:tracePt t="86721" x="738188" y="4964113"/>
          <p14:tracePt t="86738" x="815975" y="5003800"/>
          <p14:tracePt t="86755" x="908050" y="5041900"/>
          <p14:tracePt t="86771" x="1025525" y="5081588"/>
          <p14:tracePt t="86788" x="1149350" y="5106988"/>
          <p14:tracePt t="86805" x="1365250" y="5121275"/>
          <p14:tracePt t="86821" x="1501775" y="5127625"/>
          <p14:tracePt t="86838" x="1625600" y="5127625"/>
          <p14:tracePt t="86854" x="1763713" y="5127625"/>
          <p14:tracePt t="86871" x="1906588" y="5127625"/>
          <p14:tracePt t="86888" x="2051050" y="5127625"/>
          <p14:tracePt t="86905" x="2162175" y="5106988"/>
          <p14:tracePt t="86921" x="2266950" y="5081588"/>
          <p14:tracePt t="86938" x="2351088" y="5054600"/>
          <p14:tracePt t="86954" x="2409825" y="4989513"/>
          <p14:tracePt t="86971" x="2455863" y="4918075"/>
          <p14:tracePt t="86988" x="2474913" y="4846638"/>
          <p14:tracePt t="87004" x="2481263" y="4775200"/>
          <p14:tracePt t="87021" x="2481263" y="4664075"/>
          <p14:tracePt t="87038" x="2474913" y="4591050"/>
          <p14:tracePt t="87054" x="2449513" y="4513263"/>
          <p14:tracePt t="87071" x="2416175" y="4435475"/>
          <p14:tracePt t="87088" x="2384425" y="4376738"/>
          <p14:tracePt t="87105" x="2338388" y="4310063"/>
          <p14:tracePt t="87121" x="2286000" y="4259263"/>
          <p14:tracePt t="87138" x="2227263" y="4198938"/>
          <p14:tracePt t="87155" x="2141538" y="4127500"/>
          <p14:tracePt t="87172" x="2032000" y="4062413"/>
          <p14:tracePt t="87188" x="1900238" y="4010025"/>
          <p14:tracePt t="87204" x="1763713" y="3978275"/>
          <p14:tracePt t="87221" x="1547813" y="3957638"/>
          <p14:tracePt t="87238" x="1423988" y="3944938"/>
          <p14:tracePt t="87254" x="1293813" y="3944938"/>
          <p14:tracePt t="87271" x="1201738" y="3944938"/>
          <p14:tracePt t="87288" x="1103313" y="3944938"/>
          <p14:tracePt t="87304" x="1025525" y="3951288"/>
          <p14:tracePt t="87321" x="954088" y="3970338"/>
          <p14:tracePt t="87338" x="895350" y="4003675"/>
          <p14:tracePt t="87354" x="842963" y="4049713"/>
          <p14:tracePt t="87371" x="784225" y="4108450"/>
          <p14:tracePt t="87388" x="731838" y="4160838"/>
          <p14:tracePt t="87404" x="666750" y="4213225"/>
          <p14:tracePt t="87421" x="593725" y="4284663"/>
          <p14:tracePt t="87438" x="541338" y="4349750"/>
          <p14:tracePt t="87454" x="503238" y="4389438"/>
          <p14:tracePt t="87471" x="469900" y="4427538"/>
          <p14:tracePt t="87488" x="423863" y="4473575"/>
          <p14:tracePt t="87504" x="398463" y="4532313"/>
          <p14:tracePt t="87521" x="392113" y="4591050"/>
          <p14:tracePt t="87538" x="385763" y="4643438"/>
          <p14:tracePt t="87554" x="385763" y="4695825"/>
          <p14:tracePt t="87571" x="385763" y="4741863"/>
          <p14:tracePt t="87588" x="398463" y="4787900"/>
          <p14:tracePt t="87604" x="411163" y="4826000"/>
          <p14:tracePt t="87621" x="482600" y="4905375"/>
          <p14:tracePt t="87638" x="549275" y="4976813"/>
          <p14:tracePt t="87654" x="646113" y="5041900"/>
          <p14:tracePt t="87671" x="750888" y="5081588"/>
          <p14:tracePt t="87688" x="855663" y="5113338"/>
          <p14:tracePt t="87704" x="985838" y="5121275"/>
          <p14:tracePt t="87721" x="1109663" y="5127625"/>
          <p14:tracePt t="87737" x="1241425" y="5127625"/>
          <p14:tracePt t="87754" x="1365250" y="5133975"/>
          <p14:tracePt t="87771" x="1489075" y="5133975"/>
          <p14:tracePt t="87787" x="1600200" y="5133975"/>
          <p14:tracePt t="87804" x="1684338" y="5133975"/>
          <p14:tracePt t="87821" x="1751013" y="5133975"/>
          <p14:tracePt t="87837" x="1757363" y="5133975"/>
          <p14:tracePt t="88317" x="1751013" y="5133975"/>
          <p14:tracePt t="88325" x="1744663" y="5133975"/>
          <p14:tracePt t="88333" x="1744663" y="5140325"/>
          <p14:tracePt t="88341" x="1736725" y="5146675"/>
          <p14:tracePt t="88354" x="1724025" y="5153025"/>
          <p14:tracePt t="88371" x="1711325" y="5173663"/>
          <p14:tracePt t="88387" x="1677988" y="5199063"/>
          <p14:tracePt t="88404" x="1646238" y="5232400"/>
          <p14:tracePt t="88421" x="1606550" y="5270500"/>
          <p14:tracePt t="88437" x="1535113" y="5316538"/>
          <p14:tracePt t="88454" x="1495425" y="5368925"/>
          <p14:tracePt t="88470" x="1430338" y="5421313"/>
          <p14:tracePt t="88487" x="1358900" y="5486400"/>
          <p14:tracePt t="88504" x="1306513" y="5551488"/>
          <p14:tracePt t="88520" x="1235075" y="5616575"/>
          <p14:tracePt t="88537" x="1182688" y="5689600"/>
          <p14:tracePt t="88554" x="1130300" y="5740400"/>
          <p14:tracePt t="88570" x="1090613" y="5799138"/>
          <p14:tracePt t="88587" x="1050925" y="5851525"/>
          <p14:tracePt t="88604" x="1031875" y="5903913"/>
          <p14:tracePt t="88620" x="1006475" y="5949950"/>
          <p14:tracePt t="88637" x="954088" y="6027738"/>
          <p14:tracePt t="88654" x="927100" y="6067425"/>
          <p14:tracePt t="88670" x="908050" y="6088063"/>
          <p14:tracePt t="88687" x="895350" y="6126163"/>
          <p14:tracePt t="88704" x="881063" y="6146800"/>
          <p14:tracePt t="88720" x="874713" y="6159500"/>
          <p14:tracePt t="88737" x="868363" y="6165850"/>
          <p14:tracePt t="88754" x="868363" y="6172200"/>
          <p14:tracePt t="88789" x="868363" y="6178550"/>
          <p14:tracePt t="88797" x="868363" y="6184900"/>
          <p14:tracePt t="88821" x="874713" y="6184900"/>
          <p14:tracePt t="88837" x="881063" y="6184900"/>
          <p14:tracePt t="88839" x="895350" y="6184900"/>
          <p14:tracePt t="88854" x="901700" y="6184900"/>
          <p14:tracePt t="88870" x="927100" y="6184900"/>
          <p14:tracePt t="88887" x="947738" y="6184900"/>
          <p14:tracePt t="88904" x="979488" y="6184900"/>
          <p14:tracePt t="88920" x="1012825" y="6191250"/>
          <p14:tracePt t="88937" x="1050925" y="6191250"/>
          <p14:tracePt t="88954" x="1096963" y="6191250"/>
          <p14:tracePt t="88970" x="1143000" y="6197600"/>
          <p14:tracePt t="88987" x="1214438" y="6197600"/>
          <p14:tracePt t="89004" x="1300163" y="6197600"/>
          <p14:tracePt t="89020" x="1411288" y="6197600"/>
          <p14:tracePt t="89037" x="1606550" y="6205538"/>
          <p14:tracePt t="89054" x="1736725" y="6211888"/>
          <p14:tracePt t="89070" x="1841500" y="6211888"/>
          <p14:tracePt t="89087" x="1927225" y="6211888"/>
          <p14:tracePt t="89104" x="2005013" y="6211888"/>
          <p14:tracePt t="89120" x="2082800" y="6205538"/>
          <p14:tracePt t="89137" x="2168525" y="6205538"/>
          <p14:tracePt t="89154" x="2246313" y="6205538"/>
          <p14:tracePt t="89170" x="2351088" y="6205538"/>
          <p14:tracePt t="89187" x="2468563" y="6211888"/>
          <p14:tracePt t="89204" x="2579688" y="6211888"/>
          <p14:tracePt t="89220" x="2690813" y="6211888"/>
          <p14:tracePt t="89237" x="2841625" y="6211888"/>
          <p14:tracePt t="89254" x="2946400" y="6211888"/>
          <p14:tracePt t="89270" x="3043238" y="6211888"/>
          <p14:tracePt t="89287" x="3167063" y="6211888"/>
          <p14:tracePt t="89304" x="3259138" y="6211888"/>
          <p14:tracePt t="89320" x="3376613" y="6211888"/>
          <p14:tracePt t="89337" x="3506788" y="6218238"/>
          <p14:tracePt t="89353" x="3624263" y="6218238"/>
          <p14:tracePt t="89370" x="3756025" y="6218238"/>
          <p14:tracePt t="89387" x="3886200" y="6218238"/>
          <p14:tracePt t="89403" x="4010025" y="6218238"/>
          <p14:tracePt t="89420" x="4173538" y="6218238"/>
          <p14:tracePt t="89437" x="4389438" y="6218238"/>
          <p14:tracePt t="89453" x="4532313" y="6224588"/>
          <p14:tracePt t="89470" x="4695825" y="6224588"/>
          <p14:tracePt t="89487" x="4833938" y="6230938"/>
          <p14:tracePt t="89503" x="4957763" y="6230938"/>
          <p14:tracePt t="89520" x="5035550" y="6230938"/>
          <p14:tracePt t="89537" x="5087938" y="6230938"/>
          <p14:tracePt t="89553" x="5113338" y="6230938"/>
          <p14:tracePt t="91181" x="5106988" y="6230938"/>
          <p14:tracePt t="91189" x="5100638" y="6230938"/>
          <p14:tracePt t="91189" x="5100638" y="6237288"/>
          <p14:tracePt t="91203" x="5094288" y="6237288"/>
          <p14:tracePt t="91220" x="5087938" y="6237288"/>
          <p14:tracePt t="91236" x="5081588" y="6237288"/>
          <p14:tracePt t="91253" x="5075238" y="6237288"/>
          <p14:tracePt t="91293" x="5068888" y="6237288"/>
          <p14:tracePt t="91306" x="5062538" y="6237288"/>
          <p14:tracePt t="91322" x="5054600" y="6243638"/>
          <p14:tracePt t="91322" x="5048250" y="6243638"/>
          <p14:tracePt t="91336" x="5041900" y="6249988"/>
          <p14:tracePt t="91353" x="5035550" y="6256338"/>
          <p14:tracePt t="91369" x="5016500" y="6264275"/>
          <p14:tracePt t="91386" x="4983163" y="6264275"/>
          <p14:tracePt t="91403" x="4945063" y="6276975"/>
          <p14:tracePt t="91419" x="4918075" y="6276975"/>
          <p14:tracePt t="91436" x="4878388" y="6289675"/>
          <p14:tracePt t="91453" x="4819650" y="6302375"/>
          <p14:tracePt t="91469" x="4767263" y="6323013"/>
          <p14:tracePt t="91486" x="4683125" y="6323013"/>
          <p14:tracePt t="91503" x="4584700" y="6335713"/>
          <p14:tracePt t="91519" x="4473575" y="6342063"/>
          <p14:tracePt t="91536" x="4376738" y="6348413"/>
          <p14:tracePt t="91553" x="4251325" y="6348413"/>
          <p14:tracePt t="91569" x="4102100" y="6354763"/>
          <p14:tracePt t="91586" x="3925888" y="6354763"/>
          <p14:tracePt t="91603" x="3756025" y="6354763"/>
          <p14:tracePt t="91619" x="3592513" y="6335713"/>
          <p14:tracePt t="91636" x="3376613" y="6283325"/>
          <p14:tracePt t="91653" x="3240088" y="6237288"/>
          <p14:tracePt t="91670" x="3122613" y="6191250"/>
          <p14:tracePt t="91686" x="2990850" y="6100763"/>
          <p14:tracePt t="91703" x="2835275" y="5995988"/>
          <p14:tracePt t="91719" x="2697163" y="5903913"/>
          <p14:tracePt t="91736" x="2560638" y="5826125"/>
          <p14:tracePt t="91753" x="2474913" y="5734050"/>
          <p14:tracePt t="91769" x="2363788" y="5637213"/>
          <p14:tracePt t="91786" x="2233613" y="5519738"/>
          <p14:tracePt t="91803" x="2097088" y="5381625"/>
          <p14:tracePt t="91819" x="1958975" y="5245100"/>
          <p14:tracePt t="91836" x="1874838" y="5146675"/>
          <p14:tracePt t="91853" x="1795463" y="4995863"/>
          <p14:tracePt t="91869" x="1782763" y="4905375"/>
          <p14:tracePt t="91886" x="1770063" y="4806950"/>
          <p14:tracePt t="91903" x="1744663" y="4689475"/>
          <p14:tracePt t="91919" x="1692275" y="4618038"/>
          <p14:tracePt t="91936" x="1652588" y="4565650"/>
          <p14:tracePt t="91952" x="1625600" y="4538663"/>
          <p14:tracePt t="91969" x="1619250" y="4532313"/>
          <p14:tracePt t="91986" x="1612900" y="4532313"/>
          <p14:tracePt t="92002" x="1606550" y="4532313"/>
          <p14:tracePt t="92861" x="1606550" y="4538663"/>
          <p14:tracePt t="92865" x="1612900" y="4546600"/>
          <p14:tracePt t="92886" x="1625600" y="4565650"/>
          <p14:tracePt t="92886" x="1652588" y="4597400"/>
          <p14:tracePt t="92903" x="1677988" y="4624388"/>
          <p14:tracePt t="92919" x="1692275" y="4664075"/>
          <p14:tracePt t="92936" x="1704975" y="4702175"/>
          <p14:tracePt t="92952" x="1717675" y="4754563"/>
          <p14:tracePt t="92969" x="1730375" y="4833938"/>
          <p14:tracePt t="92985" x="1757363" y="4911725"/>
          <p14:tracePt t="93002" x="1803400" y="5029200"/>
          <p14:tracePt t="93019" x="1900238" y="5146675"/>
          <p14:tracePt t="93035" x="2032000" y="5264150"/>
          <p14:tracePt t="93052" x="2208213" y="5368925"/>
          <p14:tracePt t="93069" x="2508250" y="5511800"/>
          <p14:tracePt t="93085" x="2678113" y="5570538"/>
          <p14:tracePt t="93102" x="2887663" y="5656263"/>
          <p14:tracePt t="93119" x="3089275" y="5721350"/>
          <p14:tracePt t="93135" x="3265488" y="5780088"/>
          <p14:tracePt t="93152" x="3403600" y="5838825"/>
          <p14:tracePt t="93169" x="3500438" y="5878513"/>
          <p14:tracePt t="93185" x="3540125" y="5910263"/>
          <p14:tracePt t="93202" x="3565525" y="5930900"/>
          <p14:tracePt t="93219" x="3586163" y="5949950"/>
          <p14:tracePt t="93261" x="3586163" y="5956300"/>
          <p14:tracePt t="93285" x="3586163" y="5969000"/>
          <p14:tracePt t="93293" x="3592513" y="5983288"/>
          <p14:tracePt t="93302" x="3592513" y="5995988"/>
          <p14:tracePt t="93302" x="3598863" y="6021388"/>
          <p14:tracePt t="93319" x="3598863" y="6042025"/>
          <p14:tracePt t="93335" x="3598863" y="6054725"/>
          <p14:tracePt t="93352" x="3605213" y="6054725"/>
          <p14:tracePt t="93445" x="3598863" y="6054725"/>
          <p14:tracePt t="93453" x="3592513" y="6042025"/>
          <p14:tracePt t="93459" x="3586163" y="6042025"/>
          <p14:tracePt t="93469" x="3546475" y="6021388"/>
          <p14:tracePt t="93485" x="3533775" y="6021388"/>
          <p14:tracePt t="93502" x="3521075" y="6021388"/>
          <p14:tracePt t="93519" x="3506788" y="6021388"/>
          <p14:tracePt t="93535" x="3500438" y="6021388"/>
          <p14:tracePt t="93552" x="3494088" y="6021388"/>
          <p14:tracePt t="93589" x="3487738" y="6021388"/>
          <p14:tracePt t="93602" x="3487738" y="6027738"/>
          <p14:tracePt t="93602" x="3481388" y="6048375"/>
          <p14:tracePt t="93619" x="3475038" y="6073775"/>
          <p14:tracePt t="93636" x="3475038" y="6100763"/>
          <p14:tracePt t="93652" x="3468688" y="6119813"/>
          <p14:tracePt t="93669" x="3481388" y="6146800"/>
          <p14:tracePt t="93685" x="3506788" y="6159500"/>
          <p14:tracePt t="93702" x="3533775" y="6153150"/>
          <p14:tracePt t="93719" x="3592513" y="6153150"/>
          <p14:tracePt t="93735" x="3676650" y="6159500"/>
          <p14:tracePt t="93752" x="3756025" y="6159500"/>
          <p14:tracePt t="93768" x="3846513" y="6159500"/>
          <p14:tracePt t="93785" x="3925888" y="6159500"/>
          <p14:tracePt t="93802" x="3984625" y="6159500"/>
          <p14:tracePt t="93818" x="4043363" y="6159500"/>
          <p14:tracePt t="93835" x="4081463" y="6159500"/>
          <p14:tracePt t="93852" x="4102100" y="6159500"/>
          <p14:tracePt t="93868" x="4140200" y="6153150"/>
          <p14:tracePt t="93885" x="4167188" y="6153150"/>
          <p14:tracePt t="93902" x="4198938" y="6146800"/>
          <p14:tracePt t="93918" x="4232275" y="6146800"/>
          <p14:tracePt t="93935" x="4271963" y="6138863"/>
          <p14:tracePt t="93952" x="4303713" y="6138863"/>
          <p14:tracePt t="93968" x="4337050" y="6138863"/>
          <p14:tracePt t="93985" x="4368800" y="6126163"/>
          <p14:tracePt t="94002" x="4408488" y="6113463"/>
          <p14:tracePt t="94018" x="4427538" y="6113463"/>
          <p14:tracePt t="94035" x="4441825" y="6113463"/>
          <p14:tracePt t="94052" x="4454525" y="6107113"/>
          <p14:tracePt t="94068" x="4454525" y="6100763"/>
          <p14:tracePt t="94085" x="4460875" y="6080125"/>
          <p14:tracePt t="94102" x="4460875" y="6067425"/>
          <p14:tracePt t="94118" x="4460875" y="6054725"/>
          <p14:tracePt t="94135" x="4460875" y="6048375"/>
          <p14:tracePt t="94173" x="4460875" y="6042025"/>
          <p14:tracePt t="94181" x="4454525" y="6042025"/>
          <p14:tracePt t="94185" x="4448175" y="6042025"/>
          <p14:tracePt t="94261" x="4441825" y="6048375"/>
          <p14:tracePt t="94277" x="4435475" y="6048375"/>
          <p14:tracePt t="94293" x="4435475" y="6054725"/>
          <p14:tracePt t="94302" x="4427538" y="6054725"/>
          <p14:tracePt t="94318" x="4414838" y="6067425"/>
          <p14:tracePt t="94318" x="4408488" y="6080125"/>
          <p14:tracePt t="94335" x="4395788" y="6113463"/>
          <p14:tracePt t="94352" x="4376738" y="6126163"/>
          <p14:tracePt t="94368" x="4349750" y="6153150"/>
          <p14:tracePt t="94385" x="4324350" y="6172200"/>
          <p14:tracePt t="94402" x="4297363" y="6191250"/>
          <p14:tracePt t="94418" x="4251325" y="6205538"/>
          <p14:tracePt t="94435" x="4192588" y="6211888"/>
          <p14:tracePt t="94452" x="4121150" y="6218238"/>
          <p14:tracePt t="94468" x="4043363" y="6218238"/>
          <p14:tracePt t="94485" x="3911600" y="6218238"/>
          <p14:tracePt t="94501" x="3827463" y="6218238"/>
          <p14:tracePt t="94518" x="3741738" y="6218238"/>
          <p14:tracePt t="94535" x="3663950" y="6218238"/>
          <p14:tracePt t="94552" x="3592513" y="6211888"/>
          <p14:tracePt t="94568" x="3533775" y="6205538"/>
          <p14:tracePt t="94585" x="3487738" y="6197600"/>
          <p14:tracePt t="94601" x="3448050" y="6184900"/>
          <p14:tracePt t="94618" x="3416300" y="6172200"/>
          <p14:tracePt t="94635" x="3376613" y="6153150"/>
          <p14:tracePt t="94651" x="3351213" y="6126163"/>
          <p14:tracePt t="94668" x="3344863" y="6107113"/>
          <p14:tracePt t="94685" x="3336925" y="6094413"/>
          <p14:tracePt t="94725" x="3336925" y="6088063"/>
          <p14:tracePt t="94749" x="3336925" y="6080125"/>
          <p14:tracePt t="94768" x="3336925" y="6073775"/>
          <p14:tracePt t="94785" x="3336925" y="6067425"/>
          <p14:tracePt t="94785" x="3336925" y="6061075"/>
          <p14:tracePt t="94801" x="3336925" y="6054725"/>
          <p14:tracePt t="94818" x="3336925" y="6042025"/>
          <p14:tracePt t="94835" x="3336925" y="6027738"/>
          <p14:tracePt t="94851" x="3336925" y="6021388"/>
          <p14:tracePt t="94981" x="3344863" y="6027738"/>
          <p14:tracePt t="94997" x="3351213" y="6027738"/>
          <p14:tracePt t="95005" x="3351213" y="6035675"/>
          <p14:tracePt t="95018" x="3357563" y="6035675"/>
          <p14:tracePt t="95018" x="3357563" y="6042025"/>
          <p14:tracePt t="95035" x="3370263" y="6048375"/>
          <p14:tracePt t="95069" x="3370263" y="6054725"/>
          <p14:tracePt t="95085" x="3370263" y="6061075"/>
          <p14:tracePt t="95085" x="3370263" y="6073775"/>
          <p14:tracePt t="95101" x="3370263" y="6080125"/>
          <p14:tracePt t="95118" x="3376613" y="6100763"/>
          <p14:tracePt t="95135" x="3382963" y="6126163"/>
          <p14:tracePt t="95151" x="3389313" y="6138863"/>
          <p14:tracePt t="95168" x="3389313" y="6146800"/>
          <p14:tracePt t="95185" x="3403600" y="6153150"/>
          <p14:tracePt t="95201" x="3409950" y="6159500"/>
          <p14:tracePt t="95218" x="3422650" y="6165850"/>
          <p14:tracePt t="95235" x="3448050" y="6165850"/>
          <p14:tracePt t="95251" x="3506788" y="6165850"/>
          <p14:tracePt t="95268" x="3586163" y="6165850"/>
          <p14:tracePt t="95285" x="3716338" y="6165850"/>
          <p14:tracePt t="95301" x="3808413" y="6165850"/>
          <p14:tracePt t="95318" x="3886200" y="6165850"/>
          <p14:tracePt t="95334" x="3963988" y="6165850"/>
          <p14:tracePt t="95351" x="4016375" y="6165850"/>
          <p14:tracePt t="95368" x="4075113" y="6165850"/>
          <p14:tracePt t="95384" x="4127500" y="6165850"/>
          <p14:tracePt t="95401" x="4173538" y="6153150"/>
          <p14:tracePt t="95418" x="4206875" y="6138863"/>
          <p14:tracePt t="95434" x="4232275" y="6126163"/>
          <p14:tracePt t="95451" x="4251325" y="6119813"/>
          <p14:tracePt t="95468" x="4259263" y="6119813"/>
          <p14:tracePt t="95484" x="4259263" y="6113463"/>
          <p14:tracePt t="96005" x="4251325" y="6113463"/>
          <p14:tracePt t="96021" x="4244975" y="6113463"/>
          <p14:tracePt t="96037" x="4244975" y="6119813"/>
          <p14:tracePt t="96045" x="4238625" y="6119813"/>
          <p14:tracePt t="96061" x="4232275" y="6119813"/>
          <p14:tracePt t="96069" x="4225925" y="6119813"/>
          <p14:tracePt t="96069" x="4219575" y="6126163"/>
          <p14:tracePt t="96085" x="4179888" y="6132513"/>
          <p14:tracePt t="96101" x="4148138" y="6138863"/>
          <p14:tracePt t="96118" x="4081463" y="6138863"/>
          <p14:tracePt t="96134" x="4030663" y="6146800"/>
          <p14:tracePt t="96151" x="3963988" y="6153150"/>
          <p14:tracePt t="96168" x="3879850" y="6159500"/>
          <p14:tracePt t="96184" x="3814763" y="6159500"/>
          <p14:tracePt t="96201" x="3741738" y="6159500"/>
          <p14:tracePt t="96218" x="3657600" y="6165850"/>
          <p14:tracePt t="96234" x="3605213" y="6165850"/>
          <p14:tracePt t="96251" x="3540125" y="6165850"/>
          <p14:tracePt t="96268" x="3468688" y="6165850"/>
          <p14:tracePt t="96284" x="3370263" y="6165850"/>
          <p14:tracePt t="96302" x="3305175" y="6165850"/>
          <p14:tracePt t="96318" x="3246438" y="6165850"/>
          <p14:tracePt t="96335" x="3206750" y="6165850"/>
          <p14:tracePt t="96351" x="3167063" y="6159500"/>
          <p14:tracePt t="96368" x="3148013" y="6146800"/>
          <p14:tracePt t="96385" x="3135313" y="6132513"/>
          <p14:tracePt t="96401" x="3128963" y="6126163"/>
          <p14:tracePt t="96418" x="3128963" y="6113463"/>
          <p14:tracePt t="96469" x="3128963" y="6107113"/>
          <p14:tracePt t="96493" x="3135313" y="6107113"/>
          <p14:tracePt t="97437" x="3122613" y="6107113"/>
          <p14:tracePt t="97445" x="3101975" y="6113463"/>
          <p14:tracePt t="97453" x="3089275" y="6119813"/>
          <p14:tracePt t="97453" x="3070225" y="6119813"/>
          <p14:tracePt t="97467" x="3030538" y="6126163"/>
          <p14:tracePt t="97484" x="2965450" y="6132513"/>
          <p14:tracePt t="97500" x="2906713" y="6132513"/>
          <p14:tracePt t="97517" x="2894013" y="6132513"/>
          <p14:tracePt t="97557" x="2894013" y="6126163"/>
          <p14:tracePt t="97565" x="2887663" y="6119813"/>
          <p14:tracePt t="97573" x="2873375" y="6107113"/>
          <p14:tracePt t="97584" x="2867025" y="6094413"/>
          <p14:tracePt t="97600" x="2854325" y="6073775"/>
          <p14:tracePt t="97617" x="2854325" y="6054725"/>
          <p14:tracePt t="97634" x="2847975" y="6042025"/>
          <p14:tracePt t="97650" x="2847975" y="6027738"/>
          <p14:tracePt t="97667" x="2847975" y="6021388"/>
          <p14:tracePt t="97684" x="2854325" y="6008688"/>
          <p14:tracePt t="97725" x="2860675" y="6008688"/>
          <p14:tracePt t="97773" x="2867025" y="6008688"/>
          <p14:tracePt t="97789" x="2873375" y="6008688"/>
          <p14:tracePt t="98405" x="2867025" y="6008688"/>
          <p14:tracePt t="98414" x="2860675" y="6008688"/>
          <p14:tracePt t="98421" x="2847975" y="6002338"/>
          <p14:tracePt t="98433" x="2814638" y="5989638"/>
          <p14:tracePt t="98437" x="2762250" y="5956300"/>
          <p14:tracePt t="98450" x="2659063" y="5891213"/>
          <p14:tracePt t="98467" x="2489200" y="5780088"/>
          <p14:tracePt t="98483" x="2311400" y="5649913"/>
          <p14:tracePt t="98500" x="2116138" y="5505450"/>
          <p14:tracePt t="98517" x="1757363" y="5270500"/>
          <p14:tracePt t="98533" x="1581150" y="5153025"/>
          <p14:tracePt t="98550" x="1358900" y="5029200"/>
          <p14:tracePt t="98566" x="1182688" y="4924425"/>
          <p14:tracePt t="98583" x="1109663" y="4872038"/>
          <p14:tracePt t="98600" x="1096963" y="4859338"/>
          <p14:tracePt t="98617" x="1096963" y="4852988"/>
          <p14:tracePt t="98633" x="1096963" y="4840288"/>
          <p14:tracePt t="98650" x="1103313" y="4826000"/>
          <p14:tracePt t="98666" x="1117600" y="4806950"/>
          <p14:tracePt t="98683" x="1136650" y="4794250"/>
          <p14:tracePt t="98700" x="1155700" y="4775200"/>
          <p14:tracePt t="98717" x="1176338" y="4748213"/>
          <p14:tracePt t="98733" x="1182688" y="4741863"/>
          <p14:tracePt t="98750" x="1189038" y="4729163"/>
          <p14:tracePt t="99141" x="1182688" y="4729163"/>
          <p14:tracePt t="99149" x="1176338" y="4729163"/>
          <p14:tracePt t="99157" x="1168400" y="4729163"/>
          <p14:tracePt t="99173" x="1162050" y="4729163"/>
          <p14:tracePt t="99181" x="1155700" y="4729163"/>
          <p14:tracePt t="99189" x="1143000" y="4716463"/>
          <p14:tracePt t="99200" x="1123950" y="4702175"/>
          <p14:tracePt t="99216" x="1117600" y="4702175"/>
          <p14:tracePt t="99233" x="1109663" y="4695825"/>
          <p14:tracePt t="99250" x="1103313" y="4695825"/>
          <p14:tracePt t="99413" x="1109663" y="4695825"/>
          <p14:tracePt t="99421" x="1123950" y="4695825"/>
          <p14:tracePt t="99433" x="1143000" y="4716463"/>
          <p14:tracePt t="99433" x="1201738" y="4748213"/>
          <p14:tracePt t="99449" x="1312863" y="4781550"/>
          <p14:tracePt t="99466" x="1470025" y="4865688"/>
          <p14:tracePt t="99483" x="1724025" y="4989513"/>
          <p14:tracePt t="99500" x="2011363" y="5127625"/>
          <p14:tracePt t="99516" x="2298700" y="5335588"/>
          <p14:tracePt t="99533" x="2422525" y="5461000"/>
          <p14:tracePt t="99549" x="2508250" y="5564188"/>
          <p14:tracePt t="99566" x="2566988" y="5656263"/>
          <p14:tracePt t="99583" x="2598738" y="5748338"/>
          <p14:tracePt t="99599" x="2619375" y="5826125"/>
          <p14:tracePt t="99616" x="2619375" y="5897563"/>
          <p14:tracePt t="99633" x="2619375" y="5969000"/>
          <p14:tracePt t="99649" x="2625725" y="6027738"/>
          <p14:tracePt t="99666" x="2625725" y="6061075"/>
          <p14:tracePt t="99683" x="2632075" y="6107113"/>
          <p14:tracePt t="99699" x="2644775" y="6146800"/>
          <p14:tracePt t="99716" x="2671763" y="6191250"/>
          <p14:tracePt t="99733" x="2697163" y="6211888"/>
          <p14:tracePt t="99749" x="2717800" y="6224588"/>
          <p14:tracePt t="99766" x="2749550" y="6224588"/>
          <p14:tracePt t="99783" x="2762250" y="6224588"/>
          <p14:tracePt t="99799" x="2789238" y="6218238"/>
          <p14:tracePt t="99816" x="2808288" y="6205538"/>
          <p14:tracePt t="99833" x="2820988" y="6191250"/>
          <p14:tracePt t="99849" x="2854325" y="6172200"/>
          <p14:tracePt t="99866" x="2860675" y="6138863"/>
          <p14:tracePt t="99883" x="2873375" y="6119813"/>
          <p14:tracePt t="99900" x="2873375" y="6100763"/>
          <p14:tracePt t="99916" x="2873375" y="6094413"/>
          <p14:tracePt t="100029" x="2879725" y="6100763"/>
          <p14:tracePt t="100037" x="2887663" y="6119813"/>
          <p14:tracePt t="100045" x="2894013" y="6126163"/>
          <p14:tracePt t="100053" x="2913063" y="6153150"/>
          <p14:tracePt t="100066" x="2952750" y="6184900"/>
          <p14:tracePt t="100083" x="2984500" y="6205538"/>
          <p14:tracePt t="100099" x="3017838" y="6211888"/>
          <p14:tracePt t="100116" x="3049588" y="6211888"/>
          <p14:tracePt t="100116" x="3070225" y="6211888"/>
          <p14:tracePt t="100133" x="3095625" y="6211888"/>
          <p14:tracePt t="100149" x="3122613" y="6197600"/>
          <p14:tracePt t="100166" x="3148013" y="6184900"/>
          <p14:tracePt t="100183" x="3175000" y="6172200"/>
          <p14:tracePt t="100199" x="3206750" y="6165850"/>
          <p14:tracePt t="100216" x="3246438" y="6159500"/>
          <p14:tracePt t="100233" x="3292475" y="6153150"/>
          <p14:tracePt t="100249" x="3370263" y="6153150"/>
          <p14:tracePt t="100266" x="3454400" y="6153150"/>
          <p14:tracePt t="100283" x="3559175" y="6153150"/>
          <p14:tracePt t="100299" x="3657600" y="6153150"/>
          <p14:tracePt t="100316" x="3756025" y="6153150"/>
          <p14:tracePt t="100316" x="3802063" y="6153150"/>
          <p14:tracePt t="100333" x="3886200" y="6153150"/>
          <p14:tracePt t="100349" x="3938588" y="6153150"/>
          <p14:tracePt t="100366" x="3990975" y="6153150"/>
          <p14:tracePt t="100382" x="4010025" y="6153150"/>
          <p14:tracePt t="100399" x="4016375" y="6153150"/>
          <p14:tracePt t="101517" x="4010025" y="6153150"/>
          <p14:tracePt t="101525" x="4003675" y="6153150"/>
          <p14:tracePt t="101541" x="3997325" y="6153150"/>
          <p14:tracePt t="101549" x="3990975" y="6159500"/>
          <p14:tracePt t="101566" x="3978275" y="6159500"/>
          <p14:tracePt t="101582" x="3951288" y="6165850"/>
          <p14:tracePt t="101599" x="3911600" y="6172200"/>
          <p14:tracePt t="101615" x="3833813" y="6184900"/>
          <p14:tracePt t="101632" x="3735388" y="6197600"/>
          <p14:tracePt t="101649" x="3605213" y="6230938"/>
          <p14:tracePt t="101665" x="3462338" y="6237288"/>
          <p14:tracePt t="101682" x="3278188" y="6243638"/>
          <p14:tracePt t="101699" x="3108325" y="6243638"/>
          <p14:tracePt t="101715" x="2925763" y="6243638"/>
          <p14:tracePt t="101732" x="2762250" y="6243638"/>
          <p14:tracePt t="101749" x="2678113" y="6237288"/>
          <p14:tracePt t="101765" x="2638425" y="6224588"/>
          <p14:tracePt t="101782" x="2586038" y="6205538"/>
          <p14:tracePt t="101799" x="2527300" y="6153150"/>
          <p14:tracePt t="101815" x="2455863" y="6107113"/>
          <p14:tracePt t="101832" x="2403475" y="6073775"/>
          <p14:tracePt t="101849" x="2344738" y="6054725"/>
          <p14:tracePt t="101865" x="2298700" y="6042025"/>
          <p14:tracePt t="101882" x="2286000" y="6042025"/>
          <p14:tracePt t="101899" x="2279650" y="6042025"/>
          <p14:tracePt t="101965" x="2273300" y="6035675"/>
          <p14:tracePt t="101973" x="2273300" y="6027738"/>
          <p14:tracePt t="101973" x="2266950" y="6027738"/>
          <p14:tracePt t="101982" x="2260600" y="6021388"/>
          <p14:tracePt t="101998" x="2260600" y="6015038"/>
          <p14:tracePt t="102015" x="2260600" y="6008688"/>
          <p14:tracePt t="102414" x="2266950" y="6008688"/>
          <p14:tracePt t="102422" x="2266950" y="6015038"/>
          <p14:tracePt t="102429" x="2273300" y="6021388"/>
          <p14:tracePt t="102449" x="2292350" y="6027738"/>
          <p14:tracePt t="102450" x="2311400" y="6054725"/>
          <p14:tracePt t="102466" x="2332038" y="6080125"/>
          <p14:tracePt t="102483" x="2378075" y="6113463"/>
          <p14:tracePt t="102499" x="2416175" y="6132513"/>
          <p14:tracePt t="102516" x="2474913" y="6165850"/>
          <p14:tracePt t="102533" x="2547938" y="6165850"/>
          <p14:tracePt t="102549" x="2684463" y="6191250"/>
          <p14:tracePt t="102566" x="2789238" y="6191250"/>
          <p14:tracePt t="102583" x="2887663" y="6191250"/>
          <p14:tracePt t="102599" x="2990850" y="6191250"/>
          <p14:tracePt t="102616" x="3095625" y="6191250"/>
          <p14:tracePt t="102633" x="3200400" y="6191250"/>
          <p14:tracePt t="102649" x="3298825" y="6191250"/>
          <p14:tracePt t="102666" x="3395663" y="6191250"/>
          <p14:tracePt t="102683" x="3481388" y="6191250"/>
          <p14:tracePt t="102699" x="3559175" y="6191250"/>
          <p14:tracePt t="102716" x="3632200" y="6191250"/>
          <p14:tracePt t="102733" x="3709988" y="6191250"/>
          <p14:tracePt t="102749" x="3827463" y="6191250"/>
          <p14:tracePt t="102766" x="3905250" y="6184900"/>
          <p14:tracePt t="102783" x="3978275" y="6184900"/>
          <p14:tracePt t="102799" x="4049713" y="6184900"/>
          <p14:tracePt t="102816" x="4133850" y="6184900"/>
          <p14:tracePt t="102833" x="4213225" y="6184900"/>
          <p14:tracePt t="102849" x="4297363" y="6184900"/>
          <p14:tracePt t="102866" x="4389438" y="6184900"/>
          <p14:tracePt t="102882" x="4506913" y="6184900"/>
          <p14:tracePt t="102899" x="4605338" y="6178550"/>
          <p14:tracePt t="102916" x="4716463" y="6153150"/>
          <p14:tracePt t="102933" x="4833938" y="6153150"/>
          <p14:tracePt t="102949" x="4983163" y="6146800"/>
          <p14:tracePt t="102966" x="5041900" y="6146800"/>
          <p14:tracePt t="102982" x="5081588" y="6146800"/>
          <p14:tracePt t="102999" x="5121275" y="6132513"/>
          <p14:tracePt t="103016" x="5133975" y="6126163"/>
          <p14:tracePt t="103032" x="5153025" y="6119813"/>
          <p14:tracePt t="103049" x="5153025" y="6107113"/>
          <p14:tracePt t="103066" x="5153025" y="6094413"/>
          <p14:tracePt t="103082" x="5159375" y="6088063"/>
          <p14:tracePt t="103099" x="5173663" y="6073775"/>
          <p14:tracePt t="103116" x="5173663" y="6061075"/>
          <p14:tracePt t="103132" x="5159375" y="6054725"/>
          <p14:tracePt t="103149" x="5153025" y="6035675"/>
          <p14:tracePt t="103205" x="5146675" y="6035675"/>
          <p14:tracePt t="103221" x="5140325" y="6035675"/>
          <p14:tracePt t="103228" x="5133975" y="6035675"/>
          <p14:tracePt t="103237" x="5127625" y="6035675"/>
          <p14:tracePt t="103249" x="5113338" y="6035675"/>
          <p14:tracePt t="103266" x="5100638" y="6048375"/>
          <p14:tracePt t="103282" x="5054600" y="6073775"/>
          <p14:tracePt t="103299" x="4970463" y="6126163"/>
          <p14:tracePt t="103316" x="4872038" y="6172200"/>
          <p14:tracePt t="103332" x="4722813" y="6218238"/>
          <p14:tracePt t="103349" x="4565650" y="6237288"/>
          <p14:tracePt t="103366" x="4487863" y="6237288"/>
          <p14:tracePt t="103382" x="4479925" y="6237288"/>
          <p14:tracePt t="103399" x="4479925" y="6230938"/>
          <p14:tracePt t="103416" x="4479925" y="6191250"/>
          <p14:tracePt t="103432" x="4500563" y="6146800"/>
          <p14:tracePt t="103449" x="4519613" y="6088063"/>
          <p14:tracePt t="103466" x="4519613" y="6042025"/>
          <p14:tracePt t="103482" x="4519613" y="6002338"/>
          <p14:tracePt t="103499" x="4519613" y="5983288"/>
          <p14:tracePt t="103516" x="4513263" y="5962650"/>
          <p14:tracePt t="103532" x="4506913" y="5937250"/>
          <p14:tracePt t="103549" x="4500563" y="5897563"/>
          <p14:tracePt t="103566" x="4494213" y="5884863"/>
          <p14:tracePt t="103582" x="4487863" y="5859463"/>
          <p14:tracePt t="103599" x="4473575" y="5832475"/>
          <p14:tracePt t="103616" x="4467225" y="5807075"/>
          <p14:tracePt t="103632" x="4448175" y="5792788"/>
          <p14:tracePt t="103649" x="4427538" y="5767388"/>
          <p14:tracePt t="103666" x="4414838" y="5748338"/>
          <p14:tracePt t="103682" x="4383088" y="5721350"/>
          <p14:tracePt t="103699" x="4362450" y="5715000"/>
          <p14:tracePt t="103716" x="4318000" y="5695950"/>
          <p14:tracePt t="103732" x="4271963" y="5681663"/>
          <p14:tracePt t="103749" x="4167188" y="5668963"/>
          <p14:tracePt t="103766" x="4095750" y="5656263"/>
          <p14:tracePt t="103782" x="4049713" y="5643563"/>
          <p14:tracePt t="103799" x="3963988" y="5637213"/>
          <p14:tracePt t="103815" x="3911600" y="5630863"/>
          <p14:tracePt t="103832" x="3852863" y="5616575"/>
          <p14:tracePt t="103849" x="3808413" y="5616575"/>
          <p14:tracePt t="103866" x="3762375" y="5610225"/>
          <p14:tracePt t="103882" x="3697288" y="5603875"/>
          <p14:tracePt t="103899" x="3651250" y="5603875"/>
          <p14:tracePt t="103915" x="3579813" y="5597525"/>
          <p14:tracePt t="103932" x="3527425" y="5597525"/>
          <p14:tracePt t="103949" x="3481388" y="5597525"/>
          <p14:tracePt t="103949" x="3454400" y="5597525"/>
          <p14:tracePt t="103966" x="3395663" y="5597525"/>
          <p14:tracePt t="103982" x="3344863" y="5597525"/>
          <p14:tracePt t="103999" x="3284538" y="5597525"/>
          <p14:tracePt t="104015" x="3225800" y="5597525"/>
          <p14:tracePt t="104032" x="3167063" y="5597525"/>
          <p14:tracePt t="104049" x="3101975" y="5603875"/>
          <p14:tracePt t="104065" x="3036888" y="5622925"/>
          <p14:tracePt t="104082" x="2978150" y="5637213"/>
          <p14:tracePt t="104099" x="2919413" y="5656263"/>
          <p14:tracePt t="104115" x="2879725" y="5675313"/>
          <p14:tracePt t="104132" x="2835275" y="5708650"/>
          <p14:tracePt t="104149" x="2776538" y="5748338"/>
          <p14:tracePt t="104149" x="2755900" y="5773738"/>
          <p14:tracePt t="104165" x="2709863" y="5832475"/>
          <p14:tracePt t="104182" x="2690813" y="5891213"/>
          <p14:tracePt t="104199" x="2690813" y="5956300"/>
          <p14:tracePt t="104215" x="2690813" y="6015038"/>
          <p14:tracePt t="104232" x="2743200" y="6080125"/>
          <p14:tracePt t="104249" x="2814638" y="6138863"/>
          <p14:tracePt t="104265" x="2946400" y="6191250"/>
          <p14:tracePt t="104282" x="3116263" y="6224588"/>
          <p14:tracePt t="104299" x="3284538" y="6237288"/>
          <p14:tracePt t="104315" x="3521075" y="6256338"/>
          <p14:tracePt t="104332" x="3690938" y="6256338"/>
          <p14:tracePt t="104349" x="3873500" y="6256338"/>
          <p14:tracePt t="104349" x="3951288" y="6256338"/>
          <p14:tracePt t="104366" x="4062413" y="6256338"/>
          <p14:tracePt t="104382" x="4173538" y="6243638"/>
          <p14:tracePt t="104399" x="4265613" y="6243638"/>
          <p14:tracePt t="104415" x="4343400" y="6243638"/>
          <p14:tracePt t="104432" x="4427538" y="6243638"/>
          <p14:tracePt t="104449" x="4494213" y="6237288"/>
          <p14:tracePt t="104465" x="4546600" y="6224588"/>
          <p14:tracePt t="104482" x="4591050" y="6224588"/>
          <p14:tracePt t="104499" x="4637088" y="6224588"/>
          <p14:tracePt t="104515" x="4683125" y="6211888"/>
          <p14:tracePt t="104532" x="4729163" y="6211888"/>
          <p14:tracePt t="104549" x="4767263" y="6205538"/>
          <p14:tracePt t="104565" x="4806950" y="6191250"/>
          <p14:tracePt t="104582" x="4826000" y="6191250"/>
          <p14:tracePt t="104598" x="4852988" y="6178550"/>
          <p14:tracePt t="104615" x="4872038" y="6165850"/>
          <p14:tracePt t="104632" x="4892675" y="6159500"/>
          <p14:tracePt t="104648" x="4918075" y="6138863"/>
          <p14:tracePt t="104665" x="4937125" y="6126163"/>
          <p14:tracePt t="104682" x="4951413" y="6113463"/>
          <p14:tracePt t="104698" x="4957763" y="6100763"/>
          <p14:tracePt t="104715" x="4964113" y="6088063"/>
          <p14:tracePt t="104732" x="4964113" y="6073775"/>
          <p14:tracePt t="104748" x="4964113" y="6067425"/>
          <p14:tracePt t="104765" x="4957763" y="6061075"/>
          <p14:tracePt t="104782" x="4951413" y="6054725"/>
          <p14:tracePt t="104798" x="4945063" y="6054725"/>
          <p14:tracePt t="104815" x="4930775" y="6054725"/>
          <p14:tracePt t="104832" x="4918075" y="6048375"/>
          <p14:tracePt t="104848" x="4905375" y="6048375"/>
          <p14:tracePt t="104865" x="4892675" y="6048375"/>
          <p14:tracePt t="104882" x="4884738" y="6042025"/>
          <p14:tracePt t="104898" x="4878388" y="6042025"/>
          <p14:tracePt t="104915" x="4872038" y="6042025"/>
          <p14:tracePt t="104932" x="4872038" y="6035675"/>
          <p14:tracePt t="104948" x="4865688" y="6035675"/>
          <p14:tracePt t="104965" x="4859338" y="6035675"/>
          <p14:tracePt t="104982" x="4852988" y="6035675"/>
          <p14:tracePt t="105021" x="4846638" y="6035675"/>
          <p14:tracePt t="105069" x="4846638" y="6042025"/>
          <p14:tracePt t="105773" x="4840288" y="6042025"/>
          <p14:tracePt t="105781" x="4813300" y="6073775"/>
          <p14:tracePt t="105797" x="4767263" y="6113463"/>
          <p14:tracePt t="105815" x="4729163" y="6146800"/>
          <p14:tracePt t="105815" x="4649788" y="6197600"/>
          <p14:tracePt t="105832" x="4546600" y="6264275"/>
          <p14:tracePt t="105848" x="4414838" y="6323013"/>
          <p14:tracePt t="105865" x="4244975" y="6413500"/>
          <p14:tracePt t="105881" x="4049713" y="6505575"/>
          <p14:tracePt t="105898" x="3873500" y="6596063"/>
          <p14:tracePt t="105915" x="3690938" y="6654800"/>
          <p14:tracePt t="105931" x="3513138" y="6700838"/>
          <p14:tracePt t="105948" x="3344863" y="6727825"/>
          <p14:tracePt t="105965" x="3082925" y="6734175"/>
          <p14:tracePt t="105981" x="2919413" y="6734175"/>
          <p14:tracePt t="105998" x="2730500" y="6734175"/>
          <p14:tracePt t="106015" x="2554288" y="6734175"/>
          <p14:tracePt t="106031" x="2384425" y="6734175"/>
          <p14:tracePt t="106048" x="2227263" y="6713538"/>
          <p14:tracePt t="106065" x="2063750" y="6707188"/>
          <p14:tracePt t="106081" x="1920875" y="6694488"/>
          <p14:tracePt t="106098" x="1841500" y="6688138"/>
          <p14:tracePt t="106115" x="1763713" y="6662738"/>
          <p14:tracePt t="106131" x="1711325" y="6642100"/>
          <p14:tracePt t="106148" x="1665288" y="6604000"/>
          <p14:tracePt t="106165" x="1593850" y="6537325"/>
          <p14:tracePt t="106181" x="1476375" y="6413500"/>
          <p14:tracePt t="106198" x="1390650" y="6354763"/>
          <p14:tracePt t="106215" x="1338263" y="6302375"/>
          <p14:tracePt t="106231" x="1293813" y="6264275"/>
          <p14:tracePt t="106248" x="1273175" y="6224588"/>
          <p14:tracePt t="106265" x="1260475" y="6197600"/>
          <p14:tracePt t="106281" x="1254125" y="6165850"/>
          <p14:tracePt t="106298" x="1254125" y="6138863"/>
          <p14:tracePt t="106314" x="1254125" y="6126163"/>
          <p14:tracePt t="106331" x="1254125" y="6100763"/>
          <p14:tracePt t="106348" x="1260475" y="6073775"/>
          <p14:tracePt t="106364" x="1266825" y="6042025"/>
          <p14:tracePt t="106364" x="1266825" y="6027738"/>
          <p14:tracePt t="106381" x="1273175" y="6002338"/>
          <p14:tracePt t="106398" x="1266825" y="5989638"/>
          <p14:tracePt t="106414" x="1266825" y="5983288"/>
          <p14:tracePt t="106431" x="1266825" y="5976938"/>
          <p14:tracePt t="107789" x="1273175" y="5976938"/>
          <p14:tracePt t="107797" x="1306513" y="5943600"/>
          <p14:tracePt t="107805" x="1371600" y="5884863"/>
          <p14:tracePt t="107814" x="1449388" y="5807075"/>
          <p14:tracePt t="107831" x="1535113" y="5708650"/>
          <p14:tracePt t="107847" x="1625600" y="5603875"/>
          <p14:tracePt t="107864" x="1692275" y="5499100"/>
          <p14:tracePt t="107881" x="1730375" y="5421313"/>
          <p14:tracePt t="107897" x="1730375" y="5341938"/>
          <p14:tracePt t="107914" x="1717675" y="5276850"/>
          <p14:tracePt t="107931" x="1665288" y="5224463"/>
          <p14:tracePt t="107947" x="1612900" y="5186363"/>
          <p14:tracePt t="107964" x="1541463" y="5173663"/>
          <p14:tracePt t="107981" x="1436688" y="5173663"/>
          <p14:tracePt t="107997" x="1235075" y="5180013"/>
          <p14:tracePt t="108014" x="1077913" y="5192713"/>
          <p14:tracePt t="108030" x="960438" y="5192713"/>
          <p14:tracePt t="108047" x="842963" y="5192713"/>
          <p14:tracePt t="108064" x="803275" y="5192713"/>
          <p14:tracePt t="108109" x="803275" y="5186363"/>
          <p14:tracePt t="108117" x="803275" y="5180013"/>
          <p14:tracePt t="108125" x="815975" y="5159375"/>
          <p14:tracePt t="108133" x="895350" y="5094288"/>
          <p14:tracePt t="108147" x="973138" y="5022850"/>
          <p14:tracePt t="108164" x="1077913" y="4951413"/>
          <p14:tracePt t="108180" x="1149350" y="4878388"/>
          <p14:tracePt t="108197" x="1195388" y="4826000"/>
          <p14:tracePt t="108214" x="1195388" y="4819650"/>
          <p14:tracePt t="108230" x="1189038" y="4819650"/>
          <p14:tracePt t="108247" x="1143000" y="4819650"/>
          <p14:tracePt t="108264" x="1025525" y="4852988"/>
          <p14:tracePt t="108280" x="874713" y="4918075"/>
          <p14:tracePt t="108297" x="731838" y="4976813"/>
          <p14:tracePt t="108314" x="601663" y="5022850"/>
          <p14:tracePt t="108330" x="534988" y="5048250"/>
          <p14:tracePt t="108347" x="522288" y="5054600"/>
          <p14:tracePt t="108389" x="522288" y="5048250"/>
          <p14:tracePt t="108397" x="528638" y="5041900"/>
          <p14:tracePt t="108405" x="568325" y="5022850"/>
          <p14:tracePt t="108414" x="593725" y="4989513"/>
          <p14:tracePt t="108430" x="620713" y="4970463"/>
          <p14:tracePt t="108447" x="633413" y="4957763"/>
          <p14:tracePt t="108485" x="639763" y="4951413"/>
          <p14:tracePt t="108573" x="633413" y="4957763"/>
          <p14:tracePt t="108581" x="627063" y="4957763"/>
          <p14:tracePt t="108610" x="627063" y="4964113"/>
          <p14:tracePt t="113461" x="627063" y="4970463"/>
          <p14:tracePt t="113469" x="627063" y="4983163"/>
          <p14:tracePt t="113477" x="627063" y="5003800"/>
          <p14:tracePt t="113485" x="627063" y="5048250"/>
          <p14:tracePt t="113495" x="627063" y="5113338"/>
          <p14:tracePt t="113512" x="639763" y="5192713"/>
          <p14:tracePt t="113528" x="660400" y="5303838"/>
          <p14:tracePt t="113545" x="685800" y="5402263"/>
          <p14:tracePt t="113562" x="711200" y="5505450"/>
          <p14:tracePt t="113578" x="731838" y="5622925"/>
          <p14:tracePt t="113595" x="757238" y="5721350"/>
          <p14:tracePt t="113612" x="796925" y="5826125"/>
          <p14:tracePt t="113628" x="842963" y="5930900"/>
          <p14:tracePt t="113645" x="868363" y="5983288"/>
          <p14:tracePt t="113662" x="889000" y="6027738"/>
          <p14:tracePt t="113678" x="914400" y="6094413"/>
          <p14:tracePt t="113695" x="920750" y="6138863"/>
          <p14:tracePt t="113712" x="933450" y="6205538"/>
          <p14:tracePt t="113729" x="933450" y="6256338"/>
          <p14:tracePt t="113745" x="933450" y="6283325"/>
          <p14:tracePt t="113837" x="939800" y="6270625"/>
          <p14:tracePt t="113849" x="947738" y="6256338"/>
          <p14:tracePt t="113862" x="973138" y="6211888"/>
          <p14:tracePt t="113862" x="1031875" y="6178550"/>
          <p14:tracePt t="113878" x="1058863" y="6153150"/>
          <p14:tracePt t="113895" x="1084263" y="6146800"/>
          <p14:tracePt t="113912" x="1090613" y="6146800"/>
          <p14:tracePt t="113989" x="1096963" y="6153150"/>
          <p14:tracePt t="113997" x="1117600" y="6159500"/>
          <p14:tracePt t="114005" x="1130300" y="6172200"/>
          <p14:tracePt t="114013" x="1155700" y="6191250"/>
          <p14:tracePt t="114028" x="1214438" y="6205538"/>
          <p14:tracePt t="114045" x="1352550" y="6218238"/>
          <p14:tracePt t="114061" x="1463675" y="6230938"/>
          <p14:tracePt t="114078" x="1587500" y="6230938"/>
          <p14:tracePt t="114095" x="1736725" y="6230938"/>
          <p14:tracePt t="114111" x="1887538" y="6230938"/>
          <p14:tracePt t="114128" x="2057400" y="6230938"/>
          <p14:tracePt t="114145" x="2227263" y="6230938"/>
          <p14:tracePt t="114161" x="2384425" y="6230938"/>
          <p14:tracePt t="114178" x="2547938" y="6230938"/>
          <p14:tracePt t="114195" x="2709863" y="6237288"/>
          <p14:tracePt t="114211" x="2860675" y="6237288"/>
          <p14:tracePt t="114228" x="3024188" y="6237288"/>
          <p14:tracePt t="114245" x="3271838" y="6237288"/>
          <p14:tracePt t="114261" x="3429000" y="6249988"/>
          <p14:tracePt t="114278" x="3586163" y="6249988"/>
          <p14:tracePt t="114295" x="3709988" y="6249988"/>
          <p14:tracePt t="114311" x="3808413" y="6249988"/>
          <p14:tracePt t="114328" x="3860800" y="6249988"/>
          <p14:tracePt t="114345" x="3879850" y="6249988"/>
          <p14:tracePt t="114361" x="3886200" y="6249988"/>
          <p14:tracePt t="114421" x="3873500" y="6249988"/>
          <p14:tracePt t="114429" x="3860800" y="6249988"/>
          <p14:tracePt t="114437" x="3846513" y="6249988"/>
          <p14:tracePt t="114445" x="3722688" y="6237288"/>
          <p14:tracePt t="114461" x="3598863" y="6205538"/>
          <p14:tracePt t="114478" x="3500438" y="6172200"/>
          <p14:tracePt t="114495" x="3395663" y="6094413"/>
          <p14:tracePt t="114511" x="3305175" y="5995988"/>
          <p14:tracePt t="114528" x="3225800" y="5859463"/>
          <p14:tracePt t="114545" x="3181350" y="5727700"/>
          <p14:tracePt t="114561" x="3154363" y="5603875"/>
          <p14:tracePt t="114578" x="3128963" y="5486400"/>
          <p14:tracePt t="114595" x="3122613" y="5381625"/>
          <p14:tracePt t="114611" x="3101975" y="5264150"/>
          <p14:tracePt t="114628" x="3043238" y="5153025"/>
          <p14:tracePt t="114645" x="2887663" y="4970463"/>
          <p14:tracePt t="114661" x="2730500" y="4852988"/>
          <p14:tracePt t="114678" x="2474913" y="4708525"/>
          <p14:tracePt t="114695" x="2260600" y="4611688"/>
          <p14:tracePt t="114711" x="2109788" y="4565650"/>
          <p14:tracePt t="114728" x="2017713" y="4552950"/>
          <p14:tracePt t="114744" x="1992313" y="4552950"/>
          <p14:tracePt t="114893" x="2005013" y="4552950"/>
          <p14:tracePt t="114901" x="2032000" y="4552950"/>
          <p14:tracePt t="114909" x="2051050" y="4552950"/>
          <p14:tracePt t="114909" x="2082800" y="4565650"/>
          <p14:tracePt t="114928" x="2128838" y="4578350"/>
          <p14:tracePt t="114928" x="2292350" y="4637088"/>
          <p14:tracePt t="114944" x="2495550" y="4735513"/>
          <p14:tracePt t="114961" x="2697163" y="4859338"/>
          <p14:tracePt t="114978" x="2873375" y="5010150"/>
          <p14:tracePt t="114994" x="2990850" y="5140325"/>
          <p14:tracePt t="115011" x="3095625" y="5291138"/>
          <p14:tracePt t="115028" x="3154363" y="5414963"/>
          <p14:tracePt t="115044" x="3154363" y="5551488"/>
          <p14:tracePt t="115061" x="3148013" y="5597525"/>
          <p14:tracePt t="115078" x="3135313" y="5622925"/>
          <p14:tracePt t="115094" x="3135313" y="5630863"/>
          <p14:tracePt t="115173" x="3135313" y="5622925"/>
          <p14:tracePt t="115181" x="3135313" y="5610225"/>
          <p14:tracePt t="115189" x="3148013" y="5591175"/>
          <p14:tracePt t="115197" x="3154363" y="5557838"/>
          <p14:tracePt t="115205" x="3160713" y="5526088"/>
          <p14:tracePt t="115211" x="3175000" y="5440363"/>
          <p14:tracePt t="115228" x="3175000" y="5356225"/>
          <p14:tracePt t="115244" x="3108325" y="5218113"/>
          <p14:tracePt t="115261" x="3005138" y="5113338"/>
          <p14:tracePt t="115278" x="2801938" y="5016500"/>
          <p14:tracePt t="115294" x="2625725" y="4937125"/>
          <p14:tracePt t="115311" x="2495550" y="4918075"/>
          <p14:tracePt t="115328" x="2397125" y="4918075"/>
          <p14:tracePt t="115344" x="2332038" y="4924425"/>
          <p14:tracePt t="115361" x="2319338" y="4945063"/>
          <p14:tracePt t="115378" x="2305050" y="4964113"/>
          <p14:tracePt t="115394" x="2305050" y="4976813"/>
          <p14:tracePt t="115411" x="2305050" y="4989513"/>
          <p14:tracePt t="115453" x="2311400" y="4989513"/>
          <p14:tracePt t="115461" x="2319338" y="4989513"/>
          <p14:tracePt t="115469" x="2338388" y="4976813"/>
          <p14:tracePt t="115478" x="2378075" y="4970463"/>
          <p14:tracePt t="115494" x="2443163" y="4964113"/>
          <p14:tracePt t="115511" x="2520950" y="4964113"/>
          <p14:tracePt t="115527" x="2619375" y="4976813"/>
          <p14:tracePt t="115544" x="2724150" y="5022850"/>
          <p14:tracePt t="115561" x="2841625" y="5068888"/>
          <p14:tracePt t="115578" x="2932113" y="5159375"/>
          <p14:tracePt t="115594" x="3024188" y="5251450"/>
          <p14:tracePt t="115611" x="3076575" y="5356225"/>
          <p14:tracePt t="115627" x="3095625" y="5446713"/>
          <p14:tracePt t="115644" x="3108325" y="5578475"/>
          <p14:tracePt t="115661" x="3108325" y="5610225"/>
          <p14:tracePt t="115677" x="3108325" y="5622925"/>
          <p14:tracePt t="115757" x="3108325" y="5616575"/>
          <p14:tracePt t="115765" x="3108325" y="5597525"/>
          <p14:tracePt t="115768" x="3108325" y="5578475"/>
          <p14:tracePt t="115777" x="3116263" y="5526088"/>
          <p14:tracePt t="115794" x="3116263" y="5446713"/>
          <p14:tracePt t="115811" x="3089275" y="5349875"/>
          <p14:tracePt t="115827" x="3055938" y="5257800"/>
          <p14:tracePt t="115844" x="2906713" y="5081588"/>
          <p14:tracePt t="115861" x="2755900" y="4970463"/>
          <p14:tracePt t="115877" x="2598738" y="4865688"/>
          <p14:tracePt t="115894" x="2462213" y="4794250"/>
          <p14:tracePt t="115911" x="2363788" y="4767263"/>
          <p14:tracePt t="115927" x="2279650" y="4760913"/>
          <p14:tracePt t="115944" x="2233613" y="4760913"/>
          <p14:tracePt t="115961" x="2214563" y="4767263"/>
          <p14:tracePt t="115977" x="2201863" y="4794250"/>
          <p14:tracePt t="115994" x="2187575" y="4806950"/>
          <p14:tracePt t="116011" x="2187575" y="4813300"/>
          <p14:tracePt t="116053" x="2193925" y="4813300"/>
          <p14:tracePt t="116061" x="2208213" y="4813300"/>
          <p14:tracePt t="116077" x="2266950" y="4813300"/>
          <p14:tracePt t="116077" x="2370138" y="4819650"/>
          <p14:tracePt t="116094" x="2520950" y="4846638"/>
          <p14:tracePt t="116111" x="2709863" y="4905375"/>
          <p14:tracePt t="116127" x="2919413" y="5010150"/>
          <p14:tracePt t="116144" x="3095625" y="5121275"/>
          <p14:tracePt t="116161" x="3194050" y="5218113"/>
          <p14:tracePt t="116177" x="3259138" y="5322888"/>
          <p14:tracePt t="116194" x="3265488" y="5402263"/>
          <p14:tracePt t="116211" x="3259138" y="5467350"/>
          <p14:tracePt t="116227" x="3252788" y="5486400"/>
          <p14:tracePt t="116837" x="3252788" y="5473700"/>
          <p14:tracePt t="116845" x="3252788" y="5467350"/>
          <p14:tracePt t="116853" x="3259138" y="5453063"/>
          <p14:tracePt t="116860" x="3259138" y="5381625"/>
          <p14:tracePt t="116877" x="3240088" y="5291138"/>
          <p14:tracePt t="116894" x="3181350" y="5180013"/>
          <p14:tracePt t="116910" x="3082925" y="5062538"/>
          <p14:tracePt t="116927" x="2913063" y="4930775"/>
          <p14:tracePt t="116944" x="2638425" y="4781550"/>
          <p14:tracePt t="116960" x="2403475" y="4656138"/>
          <p14:tracePt t="116977" x="2239963" y="4611688"/>
          <p14:tracePt t="116994" x="2155825" y="4605338"/>
          <p14:tracePt t="117010" x="2149475" y="4605338"/>
          <p14:tracePt t="117069" x="2155825" y="4605338"/>
          <p14:tracePt t="117085" x="2162175" y="4605338"/>
          <p14:tracePt t="117094" x="2174875" y="4611688"/>
          <p14:tracePt t="117094" x="2187575" y="4611688"/>
          <p14:tracePt t="117110" x="2193925" y="4611688"/>
          <p14:tracePt t="117127" x="2201863" y="4611688"/>
          <p14:tracePt t="117205" x="2208213" y="4611688"/>
          <p14:tracePt t="117219" x="2220913" y="4611688"/>
          <p14:tracePt t="117220" x="2252663" y="4618038"/>
          <p14:tracePt t="117227" x="2325688" y="4649788"/>
          <p14:tracePt t="117244" x="2462213" y="4708525"/>
          <p14:tracePt t="117260" x="2709863" y="4872038"/>
          <p14:tracePt t="117277" x="2887663" y="4976813"/>
          <p14:tracePt t="117294" x="2990850" y="5075238"/>
          <p14:tracePt t="117310" x="3070225" y="5173663"/>
          <p14:tracePt t="117327" x="3116263" y="5251450"/>
          <p14:tracePt t="117343" x="3135313" y="5316538"/>
          <p14:tracePt t="117360" x="3135313" y="5362575"/>
          <p14:tracePt t="117377" x="3135313" y="5394325"/>
          <p14:tracePt t="117393" x="3128963" y="5421313"/>
          <p14:tracePt t="117410" x="3128963" y="5427663"/>
          <p14:tracePt t="117837" x="3128963" y="5421313"/>
          <p14:tracePt t="117845" x="3148013" y="5387975"/>
          <p14:tracePt t="117861" x="3175000" y="5362575"/>
          <p14:tracePt t="117861" x="3233738" y="5264150"/>
          <p14:tracePt t="117877" x="3284538" y="5165725"/>
          <p14:tracePt t="117893" x="3292475" y="5062538"/>
          <p14:tracePt t="117910" x="3292475" y="4976813"/>
          <p14:tracePt t="117927" x="3292475" y="4930775"/>
          <p14:tracePt t="117943" x="3284538" y="4911725"/>
          <p14:tracePt t="11967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Mathematical Methods</a:t>
            </a:r>
            <a:endParaRPr lang="en-US" dirty="0"/>
          </a:p>
        </p:txBody>
      </p:sp>
      <p:pic>
        <p:nvPicPr>
          <p:cNvPr id="5" name="Picture 4" descr="math_method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3235"/>
            <a:ext cx="9144000" cy="44974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368" y="5669280"/>
            <a:ext cx="440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docs.oracle.com/javase/8/docs/api</a:t>
            </a:r>
            <a:r>
              <a:rPr lang="en-US" dirty="0">
                <a:hlinkClick r:id="rId5"/>
              </a:rPr>
              <a:t>/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5"/>
    </mc:Choice>
    <mc:Fallback xmlns="">
      <p:transition spd="slow" advTm="33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84" x="3284538" y="4911725"/>
          <p14:tracePt t="1690" x="3298825" y="4911725"/>
          <p14:tracePt t="1698" x="3311525" y="4911725"/>
          <p14:tracePt t="1706" x="3357563" y="4911725"/>
          <p14:tracePt t="1722" x="3409950" y="4911725"/>
          <p14:tracePt t="1738" x="3481388" y="4911725"/>
          <p14:tracePt t="1751" x="3540125" y="4911725"/>
          <p14:tracePt t="1768" x="3586163" y="4911725"/>
          <p14:tracePt t="1784" x="3617913" y="4899025"/>
          <p14:tracePt t="1801" x="3632200" y="4884738"/>
          <p14:tracePt t="1817" x="3657600" y="4865688"/>
          <p14:tracePt t="1834" x="3729038" y="4775200"/>
          <p14:tracePt t="1851" x="3802063" y="4664075"/>
          <p14:tracePt t="1867" x="3852863" y="4525963"/>
          <p14:tracePt t="1884" x="3925888" y="4343400"/>
          <p14:tracePt t="1900" x="3970338" y="4160838"/>
          <p14:tracePt t="1916" x="4003675" y="3984625"/>
          <p14:tracePt t="1933" x="4022725" y="3808413"/>
          <p14:tracePt t="1950" x="4022725" y="3644900"/>
          <p14:tracePt t="1966" x="4022725" y="3462338"/>
          <p14:tracePt t="1983" x="4022725" y="3311525"/>
          <p14:tracePt t="2000" x="4022725" y="3200400"/>
          <p14:tracePt t="2016" x="4022725" y="3108325"/>
          <p14:tracePt t="2033" x="4022725" y="2997200"/>
          <p14:tracePt t="2050" x="4022725" y="2925763"/>
          <p14:tracePt t="2066" x="4022725" y="2847975"/>
          <p14:tracePt t="2083" x="4022725" y="2782888"/>
          <p14:tracePt t="2099" x="4022725" y="2724150"/>
          <p14:tracePt t="2116" x="4022725" y="2671763"/>
          <p14:tracePt t="2133" x="4022725" y="2606675"/>
          <p14:tracePt t="2150" x="4030663" y="2533650"/>
          <p14:tracePt t="2166" x="4030663" y="2462213"/>
          <p14:tracePt t="2183" x="4037013" y="2390775"/>
          <p14:tracePt t="2199" x="4037013" y="2319338"/>
          <p14:tracePt t="2216" x="4049713" y="2239963"/>
          <p14:tracePt t="2233" x="4068763" y="2122488"/>
          <p14:tracePt t="2249" x="4081463" y="2057400"/>
          <p14:tracePt t="2266" x="4102100" y="1985963"/>
          <p14:tracePt t="2283" x="4114800" y="1952625"/>
          <p14:tracePt t="2299" x="4127500" y="1920875"/>
          <p14:tracePt t="2316" x="4140200" y="1893888"/>
          <p14:tracePt t="2333" x="4140200" y="1887538"/>
          <p14:tracePt t="2349" x="4148138" y="1881188"/>
          <p14:tracePt t="2366" x="4148138" y="1868488"/>
          <p14:tracePt t="2383" x="4154488" y="1868488"/>
          <p14:tracePt t="2399" x="4160838" y="1862138"/>
          <p14:tracePt t="2416" x="4173538" y="1847850"/>
          <p14:tracePt t="2433" x="4192588" y="1847850"/>
          <p14:tracePt t="2449" x="4198938" y="1847850"/>
          <p14:tracePt t="2569" x="4198938" y="1854200"/>
          <p14:tracePt t="2577" x="4198938" y="1862138"/>
          <p14:tracePt t="2585" x="4192588" y="1868488"/>
          <p14:tracePt t="2593" x="4192588" y="1906588"/>
          <p14:tracePt t="2602" x="4186238" y="1946275"/>
          <p14:tracePt t="2616" x="4186238" y="1998663"/>
          <p14:tracePt t="2633" x="4186238" y="2103438"/>
          <p14:tracePt t="2649" x="4186238" y="2181225"/>
          <p14:tracePt t="2666" x="4186238" y="2279650"/>
          <p14:tracePt t="2683" x="4186238" y="2390775"/>
          <p14:tracePt t="2700" x="4186238" y="2495550"/>
          <p14:tracePt t="2716" x="4186238" y="2613025"/>
          <p14:tracePt t="2733" x="4186238" y="2724150"/>
          <p14:tracePt t="2749" x="4186238" y="2854325"/>
          <p14:tracePt t="2766" x="4186238" y="2978150"/>
          <p14:tracePt t="2783" x="4186238" y="3122613"/>
          <p14:tracePt t="2799" x="4186238" y="3259138"/>
          <p14:tracePt t="2816" x="4186238" y="3389313"/>
          <p14:tracePt t="2833" x="4186238" y="3540125"/>
          <p14:tracePt t="2849" x="4192588" y="3781425"/>
          <p14:tracePt t="2866" x="4198938" y="3938588"/>
          <p14:tracePt t="2883" x="4198938" y="4049713"/>
          <p14:tracePt t="2899" x="4206875" y="4167188"/>
          <p14:tracePt t="2916" x="4206875" y="4265613"/>
          <p14:tracePt t="2933" x="4206875" y="4383088"/>
          <p14:tracePt t="2949" x="4206875" y="4506913"/>
          <p14:tracePt t="2966" x="4206875" y="4618038"/>
          <p14:tracePt t="2983" x="4192588" y="4735513"/>
          <p14:tracePt t="2999" x="4192588" y="4833938"/>
          <p14:tracePt t="3016" x="4186238" y="4918075"/>
          <p14:tracePt t="3032" x="4186238" y="4989513"/>
          <p14:tracePt t="3049" x="4186238" y="5106988"/>
          <p14:tracePt t="3066" x="4186238" y="5186363"/>
          <p14:tracePt t="3082" x="4186238" y="5270500"/>
          <p14:tracePt t="3099" x="4186238" y="5356225"/>
          <p14:tracePt t="3116" x="4186238" y="5421313"/>
          <p14:tracePt t="3132" x="4179888" y="5486400"/>
          <p14:tracePt t="3149" x="4173538" y="5545138"/>
          <p14:tracePt t="3166" x="4154488" y="5584825"/>
          <p14:tracePt t="3182" x="4133850" y="5616575"/>
          <p14:tracePt t="3199" x="4081463" y="5637213"/>
          <p14:tracePt t="3216" x="3990975" y="5643563"/>
          <p14:tracePt t="3232" x="3873500" y="5643563"/>
          <p14:tracePt t="3249" x="3657600" y="5643563"/>
          <p14:tracePt t="3266" x="3521075" y="5643563"/>
          <p14:tracePt t="3282" x="3357563" y="5643563"/>
          <p14:tracePt t="3299" x="3181350" y="5637213"/>
          <p14:tracePt t="3316" x="3024188" y="5630863"/>
          <p14:tracePt t="3332" x="2887663" y="5622925"/>
          <p14:tracePt t="3349" x="2730500" y="5622925"/>
          <p14:tracePt t="3366" x="2592388" y="5622925"/>
          <p14:tracePt t="3382" x="2474913" y="5616575"/>
          <p14:tracePt t="3399" x="2370138" y="5603875"/>
          <p14:tracePt t="3416" x="2260600" y="5578475"/>
          <p14:tracePt t="3432" x="2135188" y="5557838"/>
          <p14:tracePt t="3449" x="1939925" y="5505450"/>
          <p14:tracePt t="3466" x="1809750" y="5480050"/>
          <p14:tracePt t="3482" x="1684338" y="5461000"/>
          <p14:tracePt t="3499" x="1581150" y="5453063"/>
          <p14:tracePt t="3516" x="1443038" y="5440363"/>
          <p14:tracePt t="3532" x="1319213" y="5408613"/>
          <p14:tracePt t="3549" x="1214438" y="5381625"/>
          <p14:tracePt t="3566" x="1117600" y="5368925"/>
          <p14:tracePt t="3582" x="1050925" y="5356225"/>
          <p14:tracePt t="3599" x="1006475" y="5356225"/>
          <p14:tracePt t="3616" x="979488" y="5341938"/>
          <p14:tracePt t="3632" x="954088" y="5322888"/>
          <p14:tracePt t="3649" x="939800" y="5291138"/>
          <p14:tracePt t="3666" x="939800" y="5270500"/>
          <p14:tracePt t="3682" x="939800" y="5245100"/>
          <p14:tracePt t="3699" x="933450" y="5218113"/>
          <p14:tracePt t="3716" x="927100" y="5205413"/>
          <p14:tracePt t="3732" x="920750" y="5199063"/>
          <p14:tracePt t="3921" x="914400" y="5199063"/>
          <p14:tracePt t="4009" x="914400" y="5192713"/>
          <p14:tracePt t="4020" x="927100" y="5186363"/>
          <p14:tracePt t="4021" x="933450" y="5173663"/>
          <p14:tracePt t="4032" x="966788" y="5140325"/>
          <p14:tracePt t="4049" x="998538" y="5100638"/>
          <p14:tracePt t="4065" x="1012825" y="5075238"/>
          <p14:tracePt t="4082" x="1025525" y="5048250"/>
          <p14:tracePt t="4099" x="1050925" y="5022850"/>
          <p14:tracePt t="4115" x="1071563" y="4995863"/>
          <p14:tracePt t="4132" x="1084263" y="4970463"/>
          <p14:tracePt t="4149" x="1090613" y="4945063"/>
          <p14:tracePt t="4165" x="1103313" y="4924425"/>
          <p14:tracePt t="4182" x="1103313" y="4892675"/>
          <p14:tracePt t="4199" x="1103313" y="4859338"/>
          <p14:tracePt t="4215" x="1103313" y="4826000"/>
          <p14:tracePt t="4232" x="1103313" y="4794250"/>
          <p14:tracePt t="4249" x="1084263" y="4748213"/>
          <p14:tracePt t="4265" x="1065213" y="4722813"/>
          <p14:tracePt t="4282" x="1044575" y="4689475"/>
          <p14:tracePt t="4299" x="1031875" y="4664075"/>
          <p14:tracePt t="4315" x="1012825" y="4637088"/>
          <p14:tracePt t="4332" x="992188" y="4618038"/>
          <p14:tracePt t="4349" x="979488" y="4597400"/>
          <p14:tracePt t="4365" x="960438" y="4584700"/>
          <p14:tracePt t="4382" x="954088" y="4559300"/>
          <p14:tracePt t="4399" x="947738" y="4552950"/>
          <p14:tracePt t="4415" x="947738" y="4538663"/>
          <p14:tracePt t="4432" x="939800" y="4538663"/>
          <p14:tracePt t="4537" x="939800" y="4525963"/>
          <p14:tracePt t="4554" x="954088" y="4525963"/>
          <p14:tracePt t="4554" x="960438" y="4519613"/>
          <p14:tracePt t="4565" x="979488" y="4513263"/>
          <p14:tracePt t="4582" x="992188" y="4494213"/>
          <p14:tracePt t="4599" x="1012825" y="4467225"/>
          <p14:tracePt t="4615" x="1031875" y="4448175"/>
          <p14:tracePt t="4632" x="1038225" y="4435475"/>
          <p14:tracePt t="4649" x="1038225" y="4402138"/>
          <p14:tracePt t="4665" x="1038225" y="4376738"/>
          <p14:tracePt t="4683" x="1031875" y="4356100"/>
          <p14:tracePt t="4699" x="1019175" y="4330700"/>
          <p14:tracePt t="4716" x="998538" y="4310063"/>
          <p14:tracePt t="4733" x="973138" y="4271963"/>
          <p14:tracePt t="4749" x="954088" y="4251325"/>
          <p14:tracePt t="4766" x="939800" y="4225925"/>
          <p14:tracePt t="4783" x="933450" y="4213225"/>
          <p14:tracePt t="4799" x="927100" y="4192588"/>
          <p14:tracePt t="4816" x="927100" y="4179888"/>
          <p14:tracePt t="4833" x="920750" y="4173538"/>
          <p14:tracePt t="4849" x="920750" y="4160838"/>
          <p14:tracePt t="4954" x="927100" y="4154488"/>
          <p14:tracePt t="4962" x="933450" y="4133850"/>
          <p14:tracePt t="4970" x="947738" y="4121150"/>
          <p14:tracePt t="4978" x="947738" y="4114800"/>
          <p14:tracePt t="4983" x="973138" y="4081463"/>
          <p14:tracePt t="4999" x="1006475" y="4037013"/>
          <p14:tracePt t="5016" x="1031875" y="3997325"/>
          <p14:tracePt t="5033" x="1050925" y="3957638"/>
          <p14:tracePt t="5049" x="1058863" y="3919538"/>
          <p14:tracePt t="5066" x="1058863" y="3860800"/>
          <p14:tracePt t="5083" x="1058863" y="3827463"/>
          <p14:tracePt t="5099" x="1044575" y="3808413"/>
          <p14:tracePt t="5116" x="1025525" y="3781425"/>
          <p14:tracePt t="5133" x="1019175" y="3762375"/>
          <p14:tracePt t="5149" x="1012825" y="3762375"/>
          <p14:tracePt t="5166" x="1006475" y="3756025"/>
          <p14:tracePt t="5183" x="998538" y="3749675"/>
          <p14:tracePt t="5199" x="992188" y="3741738"/>
          <p14:tracePt t="5216" x="979488" y="3735388"/>
          <p14:tracePt t="5233" x="973138" y="3716338"/>
          <p14:tracePt t="5249" x="966788" y="3709988"/>
          <p14:tracePt t="5266" x="966788" y="3703638"/>
          <p14:tracePt t="5858" x="966788" y="3697288"/>
          <p14:tracePt t="5890" x="966788" y="3690938"/>
          <p14:tracePt t="5898" x="979488" y="3683000"/>
          <p14:tracePt t="5906" x="979488" y="3663950"/>
          <p14:tracePt t="5916" x="992188" y="3638550"/>
          <p14:tracePt t="5932" x="998538" y="3624263"/>
          <p14:tracePt t="5949" x="1012825" y="3598863"/>
          <p14:tracePt t="5966" x="1025525" y="3579813"/>
          <p14:tracePt t="5982" x="1025525" y="3559175"/>
          <p14:tracePt t="5999" x="1031875" y="3540125"/>
          <p14:tracePt t="6016" x="1031875" y="3521075"/>
          <p14:tracePt t="6032" x="1031875" y="3494088"/>
          <p14:tracePt t="6049" x="1031875" y="3468688"/>
          <p14:tracePt t="6066" x="1031875" y="3441700"/>
          <p14:tracePt t="6082" x="1025525" y="3429000"/>
          <p14:tracePt t="6099" x="1019175" y="3422650"/>
          <p14:tracePt t="6146" x="1019175" y="3416300"/>
          <p14:tracePt t="6162" x="1019175" y="3409950"/>
          <p14:tracePt t="6186" x="1019175" y="3403600"/>
          <p14:tracePt t="6194" x="1019175" y="3389313"/>
          <p14:tracePt t="6210" x="1019175" y="3376613"/>
          <p14:tracePt t="6218" x="1019175" y="3370263"/>
          <p14:tracePt t="6226" x="1025525" y="3351213"/>
          <p14:tracePt t="6233" x="1031875" y="3324225"/>
          <p14:tracePt t="6249" x="1044575" y="3298825"/>
          <p14:tracePt t="6266" x="1065213" y="3259138"/>
          <p14:tracePt t="6282" x="1084263" y="3225800"/>
          <p14:tracePt t="6299" x="1096963" y="3194050"/>
          <p14:tracePt t="6316" x="1109663" y="3160713"/>
          <p14:tracePt t="6332" x="1117600" y="3128963"/>
          <p14:tracePt t="6349" x="1136650" y="3082925"/>
          <p14:tracePt t="6366" x="1136650" y="3043238"/>
          <p14:tracePt t="6382" x="1149350" y="2997200"/>
          <p14:tracePt t="6399" x="1162050" y="2952750"/>
          <p14:tracePt t="6415" x="1162050" y="2900363"/>
          <p14:tracePt t="6432" x="1162050" y="2854325"/>
          <p14:tracePt t="6449" x="1162050" y="2814638"/>
          <p14:tracePt t="6465" x="1162050" y="2749550"/>
          <p14:tracePt t="6482" x="1162050" y="2709863"/>
          <p14:tracePt t="6499" x="1162050" y="2678113"/>
          <p14:tracePt t="6515" x="1162050" y="2632075"/>
          <p14:tracePt t="6532" x="1176338" y="2586038"/>
          <p14:tracePt t="6549" x="1176338" y="2554288"/>
          <p14:tracePt t="6565" x="1182688" y="2508250"/>
          <p14:tracePt t="6582" x="1182688" y="2468563"/>
          <p14:tracePt t="6599" x="1182688" y="2436813"/>
          <p14:tracePt t="6615" x="1182688" y="2397125"/>
          <p14:tracePt t="6632" x="1176338" y="2363788"/>
          <p14:tracePt t="6649" x="1168400" y="2344738"/>
          <p14:tracePt t="6665" x="1162050" y="2332038"/>
          <p14:tracePt t="6682" x="1162050" y="2325688"/>
          <p14:tracePt t="6866" x="1162050" y="2319338"/>
          <p14:tracePt t="6874" x="1162050" y="2311400"/>
          <p14:tracePt t="6882" x="1162050" y="2305050"/>
          <p14:tracePt t="6890" x="1162050" y="2266950"/>
          <p14:tracePt t="6899" x="1149350" y="2214563"/>
          <p14:tracePt t="6915" x="1143000" y="2149475"/>
          <p14:tracePt t="6932" x="1143000" y="2103438"/>
          <p14:tracePt t="6949" x="1136650" y="2070100"/>
          <p14:tracePt t="6965" x="1136650" y="2044700"/>
          <p14:tracePt t="6982" x="1136650" y="2032000"/>
          <p14:tracePt t="6999" x="1136650" y="2024063"/>
          <p14:tracePt t="7554" x="1143000" y="2024063"/>
          <p14:tracePt t="7762" x="1149350" y="2024063"/>
          <p14:tracePt t="7778" x="1149350" y="2032000"/>
          <p14:tracePt t="7784" x="1155700" y="2032000"/>
          <p14:tracePt t="7798" x="1162050" y="2032000"/>
          <p14:tracePt t="7798" x="1168400" y="2032000"/>
          <p14:tracePt t="7815" x="1176338" y="2032000"/>
          <p14:tracePt t="7832" x="1189038" y="2032000"/>
          <p14:tracePt t="7848" x="1195388" y="2032000"/>
          <p14:tracePt t="7865" x="1208088" y="2032000"/>
          <p14:tracePt t="7882" x="1227138" y="2032000"/>
          <p14:tracePt t="7898" x="1241425" y="2032000"/>
          <p14:tracePt t="7915" x="1254125" y="2032000"/>
          <p14:tracePt t="7932" x="1273175" y="2032000"/>
          <p14:tracePt t="7948" x="1279525" y="2032000"/>
          <p14:tracePt t="7965" x="1306513" y="2032000"/>
          <p14:tracePt t="7982" x="1331913" y="2032000"/>
          <p14:tracePt t="7998" x="1352550" y="2032000"/>
          <p14:tracePt t="8015" x="1371600" y="2024063"/>
          <p14:tracePt t="8031" x="1397000" y="2024063"/>
          <p14:tracePt t="8048" x="1417638" y="2024063"/>
          <p14:tracePt t="8065" x="1430338" y="2024063"/>
          <p14:tracePt t="8082" x="1449388" y="2017713"/>
          <p14:tracePt t="8098" x="1463675" y="2017713"/>
          <p14:tracePt t="8115" x="1470025" y="2017713"/>
          <p14:tracePt t="8131" x="1476375" y="2011363"/>
          <p14:tracePt t="8148" x="1482725" y="2011363"/>
          <p14:tracePt t="8165" x="1489075" y="2005013"/>
          <p14:tracePt t="8182" x="1501775" y="1998663"/>
          <p14:tracePt t="8218" x="1508125" y="1992313"/>
          <p14:tracePt t="8234" x="1508125" y="1985963"/>
          <p14:tracePt t="8242" x="1516063" y="1985963"/>
          <p14:tracePt t="8266" x="1516063" y="1979613"/>
          <p14:tracePt t="8474" x="1516063" y="1985963"/>
          <p14:tracePt t="8490" x="1522413" y="1992313"/>
          <p14:tracePt t="8498" x="1522413" y="1998663"/>
          <p14:tracePt t="8506" x="1528763" y="2017713"/>
          <p14:tracePt t="8515" x="1541463" y="2032000"/>
          <p14:tracePt t="8531" x="1547813" y="2051050"/>
          <p14:tracePt t="8548" x="1554163" y="2063750"/>
          <p14:tracePt t="8565" x="1560513" y="2076450"/>
          <p14:tracePt t="8581" x="1566863" y="2097088"/>
          <p14:tracePt t="8598" x="1581150" y="2122488"/>
          <p14:tracePt t="8615" x="1581150" y="2162175"/>
          <p14:tracePt t="8631" x="1581150" y="2220913"/>
          <p14:tracePt t="8648" x="1581150" y="2266950"/>
          <p14:tracePt t="8665" x="1574800" y="2298700"/>
          <p14:tracePt t="8681" x="1574800" y="2319338"/>
          <p14:tracePt t="8698" x="1574800" y="2325688"/>
          <p14:tracePt t="9857" x="1574800" y="2332038"/>
          <p14:tracePt t="9867" x="1566863" y="2332038"/>
          <p14:tracePt t="9881" x="1566863" y="2338388"/>
          <p14:tracePt t="9881" x="1560513" y="2344738"/>
          <p14:tracePt t="9896" x="1560513" y="2357438"/>
          <p14:tracePt t="9913" x="1560513" y="2378075"/>
          <p14:tracePt t="9930" x="1560513" y="2390775"/>
          <p14:tracePt t="9946" x="1560513" y="2403475"/>
          <p14:tracePt t="9963" x="1560513" y="2430463"/>
          <p14:tracePt t="9980" x="1560513" y="2462213"/>
          <p14:tracePt t="9996" x="1560513" y="2481263"/>
          <p14:tracePt t="10013" x="1560513" y="2501900"/>
          <p14:tracePt t="10030" x="1560513" y="2520950"/>
          <p14:tracePt t="10046" x="1560513" y="2554288"/>
          <p14:tracePt t="10063" x="1560513" y="2586038"/>
          <p14:tracePt t="10080" x="1554163" y="2619375"/>
          <p14:tracePt t="10096" x="1547813" y="2678113"/>
          <p14:tracePt t="10113" x="1547813" y="2724150"/>
          <p14:tracePt t="10130" x="1541463" y="2782888"/>
          <p14:tracePt t="10146" x="1535113" y="2814638"/>
          <p14:tracePt t="10163" x="1535113" y="2841625"/>
          <p14:tracePt t="10180" x="1535113" y="2860675"/>
          <p14:tracePt t="10197" x="1535113" y="2867025"/>
          <p14:tracePt t="10213" x="1528763" y="2879725"/>
          <p14:tracePt t="10433" x="1528763" y="2887663"/>
          <p14:tracePt t="10937" x="1528763" y="2894013"/>
          <p14:tracePt t="10945" x="1528763" y="2906713"/>
          <p14:tracePt t="10953" x="1535113" y="2913063"/>
          <p14:tracePt t="10961" x="1535113" y="2919413"/>
          <p14:tracePt t="10969" x="1541463" y="2932113"/>
          <p14:tracePt t="10996" x="1541463" y="2959100"/>
          <p14:tracePt t="10996" x="1541463" y="2965450"/>
          <p14:tracePt t="11013" x="1541463" y="2978150"/>
          <p14:tracePt t="11029" x="1535113" y="2997200"/>
          <p14:tracePt t="11046" x="1535113" y="3017838"/>
          <p14:tracePt t="11063" x="1528763" y="3036888"/>
          <p14:tracePt t="11079" x="1522413" y="3055938"/>
          <p14:tracePt t="11096" x="1522413" y="3082925"/>
          <p14:tracePt t="11113" x="1482725" y="3116263"/>
          <p14:tracePt t="11129" x="1463675" y="3141663"/>
          <p14:tracePt t="11146" x="1449388" y="3154363"/>
          <p14:tracePt t="11163" x="1449388" y="3160713"/>
          <p14:tracePt t="11353" x="1455738" y="3167063"/>
          <p14:tracePt t="11362" x="1470025" y="3187700"/>
          <p14:tracePt t="11369" x="1495425" y="3206750"/>
          <p14:tracePt t="11385" x="1501775" y="3225800"/>
          <p14:tracePt t="11396" x="1535113" y="3246438"/>
          <p14:tracePt t="11401" x="1581150" y="3305175"/>
          <p14:tracePt t="11413" x="1633538" y="3357563"/>
          <p14:tracePt t="11429" x="1665288" y="3403600"/>
          <p14:tracePt t="11446" x="1677988" y="3448050"/>
          <p14:tracePt t="11462" x="1684338" y="3481388"/>
          <p14:tracePt t="11479" x="1684338" y="3513138"/>
          <p14:tracePt t="11496" x="1692275" y="3546475"/>
          <p14:tracePt t="11512" x="1692275" y="3598863"/>
          <p14:tracePt t="11529" x="1692275" y="3617913"/>
          <p14:tracePt t="11546" x="1684338" y="3644900"/>
          <p14:tracePt t="11562" x="1671638" y="3663950"/>
          <p14:tracePt t="11579" x="1671638" y="3676650"/>
          <p14:tracePt t="11596" x="1665288" y="3683000"/>
          <p14:tracePt t="11633" x="1665288" y="3690938"/>
          <p14:tracePt t="12337" x="1665288" y="3697288"/>
          <p14:tracePt t="12353" x="1665288" y="3703638"/>
          <p14:tracePt t="12363" x="1665288" y="3716338"/>
          <p14:tracePt t="12369" x="1665288" y="3729038"/>
          <p14:tracePt t="12379" x="1665288" y="3735388"/>
          <p14:tracePt t="12396" x="1665288" y="3749675"/>
          <p14:tracePt t="12412" x="1665288" y="3762375"/>
          <p14:tracePt t="12429" x="1665288" y="3768725"/>
          <p14:tracePt t="12445" x="1665288" y="3781425"/>
          <p14:tracePt t="12481" x="1665288" y="3794125"/>
          <p14:tracePt t="12489" x="1665288" y="3802063"/>
          <p14:tracePt t="12497" x="1665288" y="3814763"/>
          <p14:tracePt t="12512" x="1665288" y="3846513"/>
          <p14:tracePt t="12529" x="1665288" y="3860800"/>
          <p14:tracePt t="12545" x="1665288" y="3873500"/>
          <p14:tracePt t="12562" x="1658938" y="3892550"/>
          <p14:tracePt t="12579" x="1658938" y="3911600"/>
          <p14:tracePt t="12595" x="1652588" y="3925888"/>
          <p14:tracePt t="12612" x="1646238" y="3944938"/>
          <p14:tracePt t="12629" x="1639888" y="3963988"/>
          <p14:tracePt t="12646" x="1619250" y="3978275"/>
          <p14:tracePt t="12662" x="1612900" y="3997325"/>
          <p14:tracePt t="12679" x="1606550" y="4010025"/>
          <p14:tracePt t="12695" x="1606550" y="4016375"/>
          <p14:tracePt t="13033" x="1593850" y="4016375"/>
          <p14:tracePt t="13041" x="1587500" y="4030663"/>
          <p14:tracePt t="13049" x="1574800" y="4043363"/>
          <p14:tracePt t="13063" x="1560513" y="4056063"/>
          <p14:tracePt t="13079" x="1547813" y="4062413"/>
          <p14:tracePt t="13129" x="1541463" y="4062413"/>
          <p14:tracePt t="13249" x="1554163" y="4062413"/>
          <p14:tracePt t="13257" x="1574800" y="4062413"/>
          <p14:tracePt t="13264" x="1625600" y="4062413"/>
          <p14:tracePt t="13278" x="1698625" y="4062413"/>
          <p14:tracePt t="13295" x="1770063" y="4068763"/>
          <p14:tracePt t="13312" x="1816100" y="4068763"/>
          <p14:tracePt t="13328" x="1841500" y="4068763"/>
          <p14:tracePt t="13385" x="1841500" y="4075113"/>
          <p14:tracePt t="13385" x="1835150" y="4075113"/>
          <p14:tracePt t="13401" x="1828800" y="4081463"/>
          <p14:tracePt t="13409" x="1816100" y="4095750"/>
          <p14:tracePt t="13417" x="1795463" y="4102100"/>
          <p14:tracePt t="13428" x="1763713" y="4108450"/>
          <p14:tracePt t="13445" x="1724025" y="4121150"/>
          <p14:tracePt t="13462" x="1671638" y="4127500"/>
          <p14:tracePt t="13478" x="1606550" y="4133850"/>
          <p14:tracePt t="13495" x="1541463" y="4140200"/>
          <p14:tracePt t="13512" x="1508125" y="4140200"/>
          <p14:tracePt t="13528" x="1482725" y="4140200"/>
          <p14:tracePt t="13641" x="1489075" y="4140200"/>
          <p14:tracePt t="13649" x="1495425" y="4140200"/>
          <p14:tracePt t="13651" x="1508125" y="4140200"/>
          <p14:tracePt t="13662" x="1554163" y="4140200"/>
          <p14:tracePt t="13678" x="1625600" y="4133850"/>
          <p14:tracePt t="13695" x="1671638" y="4127500"/>
          <p14:tracePt t="13712" x="1704975" y="4127500"/>
          <p14:tracePt t="13728" x="1711325" y="4127500"/>
          <p14:tracePt t="13825" x="1704975" y="4127500"/>
          <p14:tracePt t="13833" x="1698625" y="4127500"/>
          <p14:tracePt t="13841" x="1698625" y="4133850"/>
          <p14:tracePt t="13849" x="1684338" y="4133850"/>
          <p14:tracePt t="13862" x="1671638" y="4140200"/>
          <p14:tracePt t="13878" x="1665288" y="4140200"/>
          <p14:tracePt t="13895" x="1658938" y="4140200"/>
          <p14:tracePt t="14321" x="1665288" y="4140200"/>
          <p14:tracePt t="14329" x="1671638" y="4140200"/>
          <p14:tracePt t="14337" x="1684338" y="4133850"/>
          <p14:tracePt t="14345" x="1717675" y="4121150"/>
          <p14:tracePt t="14361" x="1744663" y="4121150"/>
          <p14:tracePt t="14378" x="1776413" y="4114800"/>
          <p14:tracePt t="14395" x="1803400" y="4114800"/>
          <p14:tracePt t="14411" x="1841500" y="4108450"/>
          <p14:tracePt t="14428" x="1868488" y="4108450"/>
          <p14:tracePt t="14445" x="1900238" y="4108450"/>
          <p14:tracePt t="14461" x="1933575" y="4108450"/>
          <p14:tracePt t="14478" x="1973263" y="4108450"/>
          <p14:tracePt t="14495" x="2011363" y="4108450"/>
          <p14:tracePt t="14511" x="2057400" y="4108450"/>
          <p14:tracePt t="14528" x="2116138" y="4108450"/>
          <p14:tracePt t="14545" x="2162175" y="4108450"/>
          <p14:tracePt t="14561" x="2208213" y="4108450"/>
          <p14:tracePt t="14578" x="2252663" y="4108450"/>
          <p14:tracePt t="14595" x="2305050" y="4108450"/>
          <p14:tracePt t="14611" x="2351088" y="4108450"/>
          <p14:tracePt t="14628" x="2403475" y="4108450"/>
          <p14:tracePt t="14645" x="2443163" y="4108450"/>
          <p14:tracePt t="14661" x="2495550" y="4108450"/>
          <p14:tracePt t="14678" x="2533650" y="4108450"/>
          <p14:tracePt t="14695" x="2586038" y="4114800"/>
          <p14:tracePt t="14711" x="2644775" y="4114800"/>
          <p14:tracePt t="14728" x="2703513" y="4114800"/>
          <p14:tracePt t="14745" x="2776538" y="4114800"/>
          <p14:tracePt t="14761" x="2820988" y="4114800"/>
          <p14:tracePt t="14778" x="2867025" y="4114800"/>
          <p14:tracePt t="14795" x="2913063" y="4114800"/>
          <p14:tracePt t="14811" x="2952750" y="4114800"/>
          <p14:tracePt t="14828" x="2990850" y="4114800"/>
          <p14:tracePt t="14844" x="3036888" y="4114800"/>
          <p14:tracePt t="14861" x="3082925" y="4114800"/>
          <p14:tracePt t="14878" x="3122613" y="4121150"/>
          <p14:tracePt t="14894" x="3175000" y="4121150"/>
          <p14:tracePt t="14911" x="3206750" y="4127500"/>
          <p14:tracePt t="14928" x="3240088" y="4127500"/>
          <p14:tracePt t="14944" x="3278188" y="4133850"/>
          <p14:tracePt t="14961" x="3284538" y="4133850"/>
          <p14:tracePt t="14978" x="3298825" y="4133850"/>
          <p14:tracePt t="15577" x="3292475" y="4133850"/>
          <p14:tracePt t="15625" x="3284538" y="4133850"/>
          <p14:tracePt t="15665" x="3278188" y="4140200"/>
          <p14:tracePt t="15681" x="3271838" y="4140200"/>
          <p14:tracePt t="15697" x="3259138" y="4140200"/>
          <p14:tracePt t="15713" x="3252788" y="4140200"/>
          <p14:tracePt t="15721" x="3233738" y="4140200"/>
          <p14:tracePt t="15729" x="3213100" y="4140200"/>
          <p14:tracePt t="15729" x="3200400" y="4140200"/>
          <p14:tracePt t="15745" x="3167063" y="4140200"/>
          <p14:tracePt t="15761" x="3122613" y="4140200"/>
          <p14:tracePt t="15778" x="3070225" y="4140200"/>
          <p14:tracePt t="15794" x="3011488" y="4140200"/>
          <p14:tracePt t="15811" x="2946400" y="4140200"/>
          <p14:tracePt t="15828" x="2879725" y="4140200"/>
          <p14:tracePt t="15844" x="2808288" y="4140200"/>
          <p14:tracePt t="15861" x="2736850" y="4140200"/>
          <p14:tracePt t="15877" x="2665413" y="4140200"/>
          <p14:tracePt t="15894" x="2606675" y="4140200"/>
          <p14:tracePt t="15911" x="2533650" y="4140200"/>
          <p14:tracePt t="15927" x="2495550" y="4140200"/>
          <p14:tracePt t="15944" x="2409825" y="4140200"/>
          <p14:tracePt t="15961" x="2378075" y="4140200"/>
          <p14:tracePt t="15977" x="2325688" y="4148138"/>
          <p14:tracePt t="15994" x="2286000" y="4148138"/>
          <p14:tracePt t="16011" x="2233613" y="4148138"/>
          <p14:tracePt t="16027" x="2174875" y="4148138"/>
          <p14:tracePt t="16044" x="2103438" y="4148138"/>
          <p14:tracePt t="16061" x="2038350" y="4148138"/>
          <p14:tracePt t="16077" x="1973263" y="4148138"/>
          <p14:tracePt t="16094" x="1887538" y="4148138"/>
          <p14:tracePt t="16111" x="1809750" y="4148138"/>
          <p14:tracePt t="16127" x="1724025" y="4148138"/>
          <p14:tracePt t="16144" x="1612900" y="4148138"/>
          <p14:tracePt t="16161" x="1560513" y="4148138"/>
          <p14:tracePt t="16177" x="1522413" y="4148138"/>
          <p14:tracePt t="16194" x="1495425" y="4148138"/>
          <p14:tracePt t="16211" x="1470025" y="4148138"/>
          <p14:tracePt t="16227" x="1455738" y="4154488"/>
          <p14:tracePt t="16244" x="1443038" y="4154488"/>
          <p14:tracePt t="16338" x="1443038" y="4148138"/>
          <p14:tracePt t="16346" x="1443038" y="4140200"/>
          <p14:tracePt t="16353" x="1443038" y="4127500"/>
          <p14:tracePt t="16362" x="1455738" y="4102100"/>
          <p14:tracePt t="16378" x="1470025" y="4081463"/>
          <p14:tracePt t="16395" x="1508125" y="4049713"/>
          <p14:tracePt t="16412" x="1535113" y="4010025"/>
          <p14:tracePt t="16428" x="1566863" y="3970338"/>
          <p14:tracePt t="16445" x="1587500" y="3932238"/>
          <p14:tracePt t="16461" x="1606550" y="3867150"/>
          <p14:tracePt t="16478" x="1625600" y="3794125"/>
          <p14:tracePt t="16495" x="1639888" y="3756025"/>
          <p14:tracePt t="16512" x="1646238" y="3729038"/>
          <p14:tracePt t="16528" x="1646238" y="3690938"/>
          <p14:tracePt t="16545" x="1639888" y="3651250"/>
          <p14:tracePt t="16561" x="1619250" y="3586163"/>
          <p14:tracePt t="16578" x="1600200" y="3546475"/>
          <p14:tracePt t="16595" x="1581150" y="3494088"/>
          <p14:tracePt t="16611" x="1535113" y="3422650"/>
          <p14:tracePt t="16628" x="1501775" y="3370263"/>
          <p14:tracePt t="16645" x="1463675" y="3324225"/>
          <p14:tracePt t="16661" x="1443038" y="3298825"/>
          <p14:tracePt t="16678" x="1430338" y="3278188"/>
          <p14:tracePt t="16695" x="1430338" y="3271838"/>
          <p14:tracePt t="17393" x="1430338" y="3278188"/>
          <p14:tracePt t="17403" x="1436688" y="3292475"/>
          <p14:tracePt t="17409" x="1443038" y="3298825"/>
          <p14:tracePt t="17417" x="1463675" y="3344863"/>
          <p14:tracePt t="17428" x="1495425" y="3382963"/>
          <p14:tracePt t="17445" x="1528763" y="3422650"/>
          <p14:tracePt t="17461" x="1547813" y="3475038"/>
          <p14:tracePt t="17478" x="1566863" y="3527425"/>
          <p14:tracePt t="17494" x="1574800" y="3565525"/>
          <p14:tracePt t="17511" x="1581150" y="3598863"/>
          <p14:tracePt t="17528" x="1574800" y="3624263"/>
          <p14:tracePt t="17544" x="1554163" y="3657600"/>
          <p14:tracePt t="17561" x="1516063" y="3709988"/>
          <p14:tracePt t="17578" x="1489075" y="3735388"/>
          <p14:tracePt t="17594" x="1470025" y="3762375"/>
          <p14:tracePt t="17611" x="1470025" y="3768725"/>
          <p14:tracePt t="17628" x="1463675" y="3775075"/>
          <p14:tracePt t="17689" x="1463675" y="3781425"/>
          <p14:tracePt t="17697" x="1463675" y="3794125"/>
          <p14:tracePt t="17705" x="1470025" y="3808413"/>
          <p14:tracePt t="17720" x="1470025" y="3827463"/>
          <p14:tracePt t="17720" x="1476375" y="3846513"/>
          <p14:tracePt t="17728" x="1482725" y="3905250"/>
          <p14:tracePt t="17744" x="1501775" y="3957638"/>
          <p14:tracePt t="17761" x="1516063" y="4062413"/>
          <p14:tracePt t="17778" x="1522413" y="4140200"/>
          <p14:tracePt t="17794" x="1522413" y="4206875"/>
          <p14:tracePt t="17811" x="1522413" y="4271963"/>
          <p14:tracePt t="17828" x="1508125" y="4310063"/>
          <p14:tracePt t="17844" x="1495425" y="4343400"/>
          <p14:tracePt t="17861" x="1489075" y="4356100"/>
          <p14:tracePt t="17878" x="1489075" y="4362450"/>
          <p14:tracePt t="19073" x="1489075" y="4368800"/>
          <p14:tracePt t="19081" x="1489075" y="4376738"/>
          <p14:tracePt t="19097" x="1495425" y="4383088"/>
          <p14:tracePt t="19113" x="1495425" y="4389438"/>
          <p14:tracePt t="19873" x="1489075" y="4395788"/>
          <p14:tracePt t="19881" x="1489075" y="4402138"/>
          <p14:tracePt t="19889" x="1482725" y="4402138"/>
          <p14:tracePt t="19897" x="1482725" y="4414838"/>
          <p14:tracePt t="19905" x="1470025" y="4414838"/>
          <p14:tracePt t="19913" x="1455738" y="4435475"/>
          <p14:tracePt t="19928" x="1430338" y="4448175"/>
          <p14:tracePt t="19943" x="1390650" y="4460875"/>
          <p14:tracePt t="19960" x="1352550" y="4473575"/>
          <p14:tracePt t="19977" x="1279525" y="4473575"/>
          <p14:tracePt t="19993" x="1241425" y="4473575"/>
          <p14:tracePt t="20010" x="1208088" y="4473575"/>
          <p14:tracePt t="20027" x="1168400" y="4473575"/>
          <p14:tracePt t="20043" x="1123950" y="4473575"/>
          <p14:tracePt t="20060" x="1071563" y="4473575"/>
          <p14:tracePt t="20077" x="1031875" y="4473575"/>
          <p14:tracePt t="20093" x="992188" y="4473575"/>
          <p14:tracePt t="20110" x="966788" y="4473575"/>
          <p14:tracePt t="20127" x="939800" y="4473575"/>
          <p14:tracePt t="20143" x="920750" y="4473575"/>
          <p14:tracePt t="20160" x="914400" y="4467225"/>
          <p14:tracePt t="21106" x="920750" y="4467225"/>
          <p14:tracePt t="21114" x="927100" y="4467225"/>
          <p14:tracePt t="21130" x="939800" y="4467225"/>
          <p14:tracePt t="21138" x="954088" y="4467225"/>
          <p14:tracePt t="21146" x="979488" y="4467225"/>
          <p14:tracePt t="21161" x="1031875" y="4473575"/>
          <p14:tracePt t="21178" x="1103313" y="4500563"/>
          <p14:tracePt t="21194" x="1241425" y="4538663"/>
          <p14:tracePt t="21211" x="1346200" y="4578350"/>
          <p14:tracePt t="21227" x="1417638" y="4618038"/>
          <p14:tracePt t="21244" x="1463675" y="4649788"/>
          <p14:tracePt t="21261" x="1508125" y="4670425"/>
          <p14:tracePt t="21277" x="1535113" y="4689475"/>
          <p14:tracePt t="21294" x="1554163" y="4708525"/>
          <p14:tracePt t="21311" x="1566863" y="4722813"/>
          <p14:tracePt t="21327" x="1566863" y="4729163"/>
          <p14:tracePt t="21344" x="1566863" y="4741863"/>
          <p14:tracePt t="21361" x="1566863" y="4754563"/>
          <p14:tracePt t="21377" x="1566863" y="4775200"/>
          <p14:tracePt t="21394" x="1566863" y="4806950"/>
          <p14:tracePt t="21411" x="1560513" y="4819650"/>
          <p14:tracePt t="21427" x="1560513" y="4840288"/>
          <p14:tracePt t="21444" x="1554163" y="4840288"/>
          <p14:tracePt t="21594" x="1554163" y="4846638"/>
          <p14:tracePt t="21602" x="1566863" y="4852988"/>
          <p14:tracePt t="21610" x="1574800" y="4859338"/>
          <p14:tracePt t="21612" x="1619250" y="4878388"/>
          <p14:tracePt t="21627" x="1671638" y="4930775"/>
          <p14:tracePt t="21644" x="1736725" y="4983163"/>
          <p14:tracePt t="21661" x="1803400" y="5048250"/>
          <p14:tracePt t="21677" x="1868488" y="5121275"/>
          <p14:tracePt t="21694" x="1920875" y="5199063"/>
          <p14:tracePt t="21711" x="1958975" y="5264150"/>
          <p14:tracePt t="21727" x="1985963" y="5316538"/>
          <p14:tracePt t="21744" x="2005013" y="5362575"/>
          <p14:tracePt t="21760" x="2005013" y="5394325"/>
          <p14:tracePt t="21777" x="2011363" y="5402263"/>
          <p14:tracePt t="21794" x="2011363" y="5408613"/>
          <p14:tracePt t="21954" x="2011363" y="5414963"/>
          <p14:tracePt t="21962" x="2017713" y="5427663"/>
          <p14:tracePt t="22074" x="2017713" y="5434013"/>
          <p14:tracePt t="22082" x="1998663" y="5427663"/>
          <p14:tracePt t="22090" x="1992313" y="5427663"/>
          <p14:tracePt t="22098" x="1979613" y="5440363"/>
          <p14:tracePt t="22106" x="1965325" y="5446713"/>
          <p14:tracePt t="22110" x="1946275" y="5473700"/>
          <p14:tracePt t="22127" x="1900238" y="5505450"/>
          <p14:tracePt t="22144" x="1841500" y="5545138"/>
          <p14:tracePt t="22160" x="1803400" y="5584825"/>
          <p14:tracePt t="22177" x="1751013" y="5643563"/>
          <p14:tracePt t="22194" x="1724025" y="5721350"/>
          <p14:tracePt t="22210" x="1724025" y="5761038"/>
          <p14:tracePt t="22227" x="1776413" y="5819775"/>
          <p14:tracePt t="22244" x="1841500" y="5859463"/>
          <p14:tracePt t="22260" x="1927225" y="5891213"/>
          <p14:tracePt t="22277" x="2005013" y="5910263"/>
          <p14:tracePt t="22293" x="2070100" y="5930900"/>
          <p14:tracePt t="22310" x="2128838" y="5962650"/>
          <p14:tracePt t="22327" x="2174875" y="5983288"/>
          <p14:tracePt t="22344" x="2187575" y="5989638"/>
          <p14:tracePt t="22386" x="2181225" y="5989638"/>
          <p14:tracePt t="22402" x="2181225" y="5995988"/>
          <p14:tracePt t="22410" x="2174875" y="5995988"/>
          <p14:tracePt t="22410" x="2122488" y="6008688"/>
          <p14:tracePt t="22427" x="2063750" y="6015038"/>
          <p14:tracePt t="22444" x="1979613" y="6021388"/>
          <p14:tracePt t="22460" x="1893888" y="6021388"/>
          <p14:tracePt t="22477" x="1795463" y="6027738"/>
          <p14:tracePt t="22493" x="1717675" y="6042025"/>
          <p14:tracePt t="22510" x="1684338" y="6054725"/>
          <p14:tracePt t="22527" x="1671638" y="6061075"/>
          <p14:tracePt t="22570" x="1677988" y="6061075"/>
          <p14:tracePt t="22578" x="1692275" y="6061075"/>
          <p14:tracePt t="22586" x="1717675" y="6067425"/>
          <p14:tracePt t="22594" x="1816100" y="6067425"/>
          <p14:tracePt t="22610" x="2044700" y="6073775"/>
          <p14:tracePt t="22627" x="2233613" y="6073775"/>
          <p14:tracePt t="22643" x="2520950" y="6073775"/>
          <p14:tracePt t="22660" x="2814638" y="6094413"/>
          <p14:tracePt t="22677" x="3141663" y="6113463"/>
          <p14:tracePt t="22693" x="3370263" y="6126163"/>
          <p14:tracePt t="22710" x="3527425" y="6138863"/>
          <p14:tracePt t="22727" x="3624263" y="6159500"/>
          <p14:tracePt t="22743" x="3651250" y="6165850"/>
          <p14:tracePt t="24666" x="3632200" y="6165850"/>
          <p14:tracePt t="24674" x="3611563" y="6165850"/>
          <p14:tracePt t="24693" x="3565525" y="6165850"/>
          <p14:tracePt t="24693" x="3506788" y="6165850"/>
          <p14:tracePt t="24710" x="3416300" y="6165850"/>
          <p14:tracePt t="24726" x="3305175" y="6165850"/>
          <p14:tracePt t="24743" x="3175000" y="6165850"/>
          <p14:tracePt t="24759" x="3043238" y="6165850"/>
          <p14:tracePt t="24776" x="2906713" y="6165850"/>
          <p14:tracePt t="24793" x="2782888" y="6165850"/>
          <p14:tracePt t="24809" x="2665413" y="6165850"/>
          <p14:tracePt t="24826" x="2462213" y="6165850"/>
          <p14:tracePt t="24843" x="2332038" y="6153150"/>
          <p14:tracePt t="24859" x="2208213" y="6153150"/>
          <p14:tracePt t="24876" x="2116138" y="6153150"/>
          <p14:tracePt t="24893" x="2032000" y="6153150"/>
          <p14:tracePt t="24909" x="1973263" y="6153150"/>
          <p14:tracePt t="24926" x="1933575" y="6153150"/>
          <p14:tracePt t="24943" x="1906588" y="6153150"/>
          <p14:tracePt t="24959" x="1900238" y="6153150"/>
          <p14:tracePt t="25234" x="1906588" y="6153150"/>
          <p14:tracePt t="25246" x="1920875" y="6153150"/>
          <p14:tracePt t="25246" x="1973263" y="6153150"/>
          <p14:tracePt t="25259" x="2038350" y="6153150"/>
          <p14:tracePt t="25276" x="2116138" y="6153150"/>
          <p14:tracePt t="25292" x="2208213" y="6153150"/>
          <p14:tracePt t="25309" x="2332038" y="6153150"/>
          <p14:tracePt t="25326" x="2462213" y="6153150"/>
          <p14:tracePt t="25342" x="2632075" y="6153150"/>
          <p14:tracePt t="25359" x="2879725" y="6153150"/>
          <p14:tracePt t="25376" x="3233738" y="6153150"/>
          <p14:tracePt t="25392" x="3592513" y="6153150"/>
          <p14:tracePt t="25409" x="3919538" y="6159500"/>
          <p14:tracePt t="25426" x="4219575" y="6159500"/>
          <p14:tracePt t="25442" x="4330700" y="6159500"/>
          <p14:tracePt t="25459" x="4395788" y="6159500"/>
          <p14:tracePt t="25476" x="4408488" y="6159500"/>
          <p14:tracePt t="25492" x="4414838" y="6159500"/>
          <p14:tracePt t="28202" x="4408488" y="6165850"/>
          <p14:tracePt t="28210" x="4395788" y="6165850"/>
          <p14:tracePt t="28216" x="4376738" y="6172200"/>
          <p14:tracePt t="28225" x="4318000" y="6184900"/>
          <p14:tracePt t="28241" x="4160838" y="6184900"/>
          <p14:tracePt t="28258" x="4043363" y="6184900"/>
          <p14:tracePt t="28275" x="3892550" y="6191250"/>
          <p14:tracePt t="28291" x="3794125" y="6191250"/>
          <p14:tracePt t="28308" x="3722688" y="6191250"/>
          <p14:tracePt t="28324" x="3709988" y="6191250"/>
          <p14:tracePt t="28378" x="3709988" y="6178550"/>
          <p14:tracePt t="28386" x="3716338" y="6178550"/>
          <p14:tracePt t="28400" x="3735388" y="6178550"/>
          <p14:tracePt t="28402" x="3768725" y="6172200"/>
          <p14:tracePt t="28410" x="3867150" y="6165850"/>
          <p14:tracePt t="28424" x="3990975" y="6153150"/>
          <p14:tracePt t="28441" x="4114800" y="6153150"/>
          <p14:tracePt t="28441" x="4192588" y="6153150"/>
          <p14:tracePt t="28458" x="4303713" y="6159500"/>
          <p14:tracePt t="28475" x="4368800" y="6159500"/>
          <p14:tracePt t="28491" x="4362450" y="6159500"/>
          <p14:tracePt t="28530" x="4356100" y="6159500"/>
          <p14:tracePt t="28541" x="4330700" y="6159500"/>
          <p14:tracePt t="28542" x="4232275" y="6159500"/>
          <p14:tracePt t="28558" x="4068763" y="6146800"/>
          <p14:tracePt t="28574" x="3886200" y="6146800"/>
          <p14:tracePt t="28591" x="3683000" y="6146800"/>
          <p14:tracePt t="28608" x="3494088" y="6138863"/>
          <p14:tracePt t="28624" x="3311525" y="6138863"/>
          <p14:tracePt t="28641" x="3167063" y="6138863"/>
          <p14:tracePt t="28658" x="3108325" y="6138863"/>
          <p14:tracePt t="28706" x="3122613" y="6138863"/>
          <p14:tracePt t="28714" x="3154363" y="6132513"/>
          <p14:tracePt t="28722" x="3219450" y="6132513"/>
          <p14:tracePt t="28730" x="3389313" y="6132513"/>
          <p14:tracePt t="28741" x="3579813" y="6132513"/>
          <p14:tracePt t="28758" x="3768725" y="6132513"/>
          <p14:tracePt t="28774" x="3886200" y="6132513"/>
          <p14:tracePt t="28791" x="3932238" y="6132513"/>
          <p14:tracePt t="28808" x="3938588" y="6132513"/>
          <p14:tracePt t="28824" x="3932238" y="6132513"/>
          <p14:tracePt t="28841" x="3925888" y="6132513"/>
          <p14:tracePt t="28858" x="3873500" y="6132513"/>
          <p14:tracePt t="28874" x="3852863" y="6132513"/>
          <p14:tracePt t="28891" x="3846513" y="6138863"/>
          <p14:tracePt t="28908" x="3840163" y="6138863"/>
          <p14:tracePt t="30831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74712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Converting Floating-Point Numbers to Integers - Cast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07855"/>
            <a:ext cx="9134475" cy="5492750"/>
          </a:xfrm>
        </p:spPr>
        <p:txBody>
          <a:bodyPr/>
          <a:lstStyle/>
          <a:p>
            <a:r>
              <a:rPr lang="en-US" dirty="0" smtClean="0"/>
              <a:t>The compiler disallows the assignment of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</a:t>
            </a:r>
            <a:r>
              <a:rPr lang="en-US" dirty="0" smtClean="0"/>
              <a:t> to an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/>
              <a:t> because it is potentially dangerous </a:t>
            </a:r>
          </a:p>
          <a:p>
            <a:pPr lvl="1"/>
            <a:r>
              <a:rPr lang="en-US" dirty="0" smtClean="0"/>
              <a:t>The fractional part is lost</a:t>
            </a:r>
          </a:p>
          <a:p>
            <a:pPr lvl="1"/>
            <a:r>
              <a:rPr lang="en-US" dirty="0" smtClean="0"/>
              <a:t>The magnitude may be too large</a:t>
            </a:r>
          </a:p>
          <a:p>
            <a:pPr lvl="1"/>
            <a:r>
              <a:rPr lang="en-US" dirty="0" smtClean="0"/>
              <a:t>This is an error</a:t>
            </a:r>
          </a:p>
          <a:p>
            <a:pPr lvl="2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balance = total + tax;</a:t>
            </a:r>
          </a:p>
          <a:p>
            <a:pPr lvl="2"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dollars = balance; // Error: Cannot assign double to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 smtClean="0"/>
              <a:t>Use the cast operator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</a:t>
            </a:r>
            <a:r>
              <a:rPr lang="en-US" dirty="0" smtClean="0"/>
              <a:t>to convert a convert floating-point value to an integer.</a:t>
            </a:r>
          </a:p>
          <a:p>
            <a:pPr lvl="2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balance = total + tax;</a:t>
            </a:r>
          </a:p>
          <a:p>
            <a:pPr lvl="2"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dollars = </a:t>
            </a:r>
            <a:r>
              <a:rPr lang="en-US" sz="16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(</a:t>
            </a:r>
            <a:r>
              <a:rPr lang="en-US" sz="1600" dirty="0" err="1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) 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balance;</a:t>
            </a:r>
          </a:p>
          <a:p>
            <a:r>
              <a:rPr lang="en-US" dirty="0" smtClean="0"/>
              <a:t>Cast discards fractional part </a:t>
            </a:r>
          </a:p>
          <a:p>
            <a:r>
              <a:rPr lang="en-US" dirty="0" smtClean="0"/>
              <a:t>You use a cast (</a:t>
            </a:r>
            <a:r>
              <a:rPr lang="en-US" i="1" dirty="0" err="1" smtClean="0"/>
              <a:t>typeName</a:t>
            </a:r>
            <a:r>
              <a:rPr lang="en-US" dirty="0" smtClean="0"/>
              <a:t>) to convert a value to a different type.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189"/>
    </mc:Choice>
    <mc:Fallback xmlns="">
      <p:transition spd="slow" advTm="129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00" x="3840163" y="6138863"/>
          <p14:tracePt t="1682" x="3846513" y="6138863"/>
          <p14:tracePt t="1690" x="3852863" y="6138863"/>
          <p14:tracePt t="1698" x="3873500" y="6138863"/>
          <p14:tracePt t="1706" x="3911600" y="6138863"/>
          <p14:tracePt t="1722" x="3970338" y="6132513"/>
          <p14:tracePt t="1738" x="4075113" y="6132513"/>
          <p14:tracePt t="1754" x="4167188" y="6126163"/>
          <p14:tracePt t="1770" x="4284663" y="6100763"/>
          <p14:tracePt t="1786" x="4383088" y="6088063"/>
          <p14:tracePt t="1802" x="4479925" y="6054725"/>
          <p14:tracePt t="1818" x="4597400" y="6008688"/>
          <p14:tracePt t="1833" x="4702175" y="5943600"/>
          <p14:tracePt t="1850" x="4872038" y="5851525"/>
          <p14:tracePt t="1874" x="4964113" y="5799138"/>
          <p14:tracePt t="1883" x="5054600" y="5734050"/>
          <p14:tracePt t="1900" x="5127625" y="5681663"/>
          <p14:tracePt t="1917" x="5199063" y="5616575"/>
          <p14:tracePt t="1933" x="5251450" y="5551488"/>
          <p14:tracePt t="1950" x="5310188" y="5492750"/>
          <p14:tracePt t="1967" x="5335588" y="5453063"/>
          <p14:tracePt t="1983" x="5381625" y="5408613"/>
          <p14:tracePt t="2000" x="5402263" y="5356225"/>
          <p14:tracePt t="2017" x="5408613" y="5303838"/>
          <p14:tracePt t="2033" x="5408613" y="5270500"/>
          <p14:tracePt t="2050" x="5414963" y="5224463"/>
          <p14:tracePt t="2066" x="5414963" y="5205413"/>
          <p14:tracePt t="2082" x="5414963" y="5192713"/>
          <p14:tracePt t="2099" x="5421313" y="5192713"/>
          <p14:tracePt t="2385" x="5427663" y="5192713"/>
          <p14:tracePt t="2393" x="5446713" y="5192713"/>
          <p14:tracePt t="2402" x="5461000" y="5192713"/>
          <p14:tracePt t="2416" x="5480050" y="5192713"/>
          <p14:tracePt t="2432" x="5499100" y="5192713"/>
          <p14:tracePt t="2449" x="5564188" y="5192713"/>
          <p14:tracePt t="2465" x="5610225" y="5180013"/>
          <p14:tracePt t="2482" x="5675313" y="5165725"/>
          <p14:tracePt t="2499" x="5740400" y="5133975"/>
          <p14:tracePt t="2515" x="5807075" y="5094288"/>
          <p14:tracePt t="2532" x="5872163" y="5041900"/>
          <p14:tracePt t="2549" x="5937250" y="4989513"/>
          <p14:tracePt t="2565" x="6008688" y="4911725"/>
          <p14:tracePt t="2582" x="6088063" y="4833938"/>
          <p14:tracePt t="2599" x="6159500" y="4735513"/>
          <p14:tracePt t="2615" x="6230938" y="4624388"/>
          <p14:tracePt t="2632" x="6308725" y="4487863"/>
          <p14:tracePt t="2649" x="6419850" y="4265613"/>
          <p14:tracePt t="2665" x="6478588" y="4089400"/>
          <p14:tracePt t="2682" x="6505575" y="3905250"/>
          <p14:tracePt t="2699" x="6511925" y="3722688"/>
          <p14:tracePt t="2715" x="6518275" y="3586163"/>
          <p14:tracePt t="2732" x="6524625" y="3454400"/>
          <p14:tracePt t="2749" x="6530975" y="3324225"/>
          <p14:tracePt t="2765" x="6530975" y="3194050"/>
          <p14:tracePt t="2782" x="6530975" y="3076575"/>
          <p14:tracePt t="2799" x="6530975" y="2990850"/>
          <p14:tracePt t="2815" x="6524625" y="2925763"/>
          <p14:tracePt t="2832" x="6524625" y="2887663"/>
          <p14:tracePt t="2849" x="6524625" y="2860675"/>
          <p14:tracePt t="2865" x="6524625" y="2847975"/>
          <p14:tracePt t="2985" x="6518275" y="2841625"/>
          <p14:tracePt t="2993" x="6511925" y="2827338"/>
          <p14:tracePt t="3001" x="6505575" y="2808288"/>
          <p14:tracePt t="3003" x="6505575" y="2789238"/>
          <p14:tracePt t="3015" x="6478588" y="2730500"/>
          <p14:tracePt t="3032" x="6446838" y="2671763"/>
          <p14:tracePt t="3049" x="6375400" y="2592388"/>
          <p14:tracePt t="3065" x="6270625" y="2495550"/>
          <p14:tracePt t="3082" x="6237288" y="2468563"/>
          <p14:tracePt t="3098" x="6237288" y="2462213"/>
          <p14:tracePt t="4158" x="0" y="0"/>
        </p14:tracePtLst>
        <p14:tracePtLst>
          <p14:tracePt t="31169" x="4089400" y="2233613"/>
          <p14:tracePt t="31490" x="4089400" y="2227263"/>
          <p14:tracePt t="31498" x="4102100" y="2220913"/>
          <p14:tracePt t="31506" x="4108450" y="2220913"/>
          <p14:tracePt t="31514" x="4127500" y="2193925"/>
          <p14:tracePt t="31530" x="4140200" y="2168525"/>
          <p14:tracePt t="31546" x="4148138" y="2141538"/>
          <p14:tracePt t="31562" x="4148138" y="2128838"/>
          <p14:tracePt t="31578" x="4140200" y="2116138"/>
          <p14:tracePt t="31594" x="4133850" y="2109788"/>
          <p14:tracePt t="31608" x="4127500" y="2109788"/>
          <p14:tracePt t="31623" x="4121150" y="2116138"/>
          <p14:tracePt t="31639" x="4114800" y="2116138"/>
          <p14:tracePt t="31656" x="4108450" y="2128838"/>
          <p14:tracePt t="31673" x="4095750" y="2155825"/>
          <p14:tracePt t="31689" x="4081463" y="2201863"/>
          <p14:tracePt t="31706" x="4081463" y="2220913"/>
          <p14:tracePt t="31723" x="4081463" y="2239963"/>
          <p14:tracePt t="31739" x="4081463" y="2246313"/>
          <p14:tracePt t="31756" x="4089400" y="2246313"/>
          <p14:tracePt t="31794" x="4089400" y="2239963"/>
          <p14:tracePt t="31810" x="4089400" y="2233613"/>
          <p14:tracePt t="31818" x="4095750" y="2233613"/>
          <p14:tracePt t="31826" x="4102100" y="2214563"/>
          <p14:tracePt t="31839" x="4102100" y="2201863"/>
          <p14:tracePt t="31856" x="4102100" y="2181225"/>
          <p14:tracePt t="31873" x="4089400" y="2174875"/>
          <p14:tracePt t="31946" x="4081463" y="2181225"/>
          <p14:tracePt t="31954" x="4075113" y="2181225"/>
          <p14:tracePt t="31962" x="4068763" y="2201863"/>
          <p14:tracePt t="31986" x="4068763" y="2208213"/>
          <p14:tracePt t="32018" x="4068763" y="2214563"/>
          <p14:tracePt t="32042" x="4068763" y="2220913"/>
          <p14:tracePt t="32050" x="4075113" y="2220913"/>
          <p14:tracePt t="32066" x="4081463" y="2220913"/>
          <p14:tracePt t="32106" x="4081463" y="2214563"/>
          <p14:tracePt t="32114" x="4081463" y="2208213"/>
          <p14:tracePt t="32130" x="4089400" y="2193925"/>
          <p14:tracePt t="32146" x="4095750" y="2187575"/>
          <p14:tracePt t="32154" x="4095750" y="2174875"/>
          <p14:tracePt t="32162" x="4089400" y="2168525"/>
          <p14:tracePt t="32172" x="4089400" y="2155825"/>
          <p14:tracePt t="32189" x="4081463" y="2155825"/>
          <p14:tracePt t="32266" x="4075113" y="2162175"/>
          <p14:tracePt t="32274" x="4075113" y="2168525"/>
          <p14:tracePt t="32282" x="4075113" y="2174875"/>
          <p14:tracePt t="32290" x="4068763" y="2187575"/>
          <p14:tracePt t="32298" x="4062413" y="2208213"/>
          <p14:tracePt t="32306" x="4062413" y="2227263"/>
          <p14:tracePt t="32322" x="4062413" y="2233613"/>
          <p14:tracePt t="32386" x="4062413" y="2227263"/>
          <p14:tracePt t="32396" x="4062413" y="2220913"/>
          <p14:tracePt t="32410" x="4062413" y="2208213"/>
          <p14:tracePt t="32422" x="4062413" y="2187575"/>
          <p14:tracePt t="32426" x="4062413" y="2155825"/>
          <p14:tracePt t="32439" x="4056063" y="2135188"/>
          <p14:tracePt t="32498" x="4049713" y="2135188"/>
          <p14:tracePt t="32506" x="4049713" y="2141538"/>
          <p14:tracePt t="32514" x="4049713" y="2149475"/>
          <p14:tracePt t="32522" x="4049713" y="2155825"/>
          <p14:tracePt t="32530" x="4049713" y="2201863"/>
          <p14:tracePt t="32539" x="4049713" y="2227263"/>
          <p14:tracePt t="32556" x="4056063" y="2246313"/>
          <p14:tracePt t="32572" x="4068763" y="2252663"/>
          <p14:tracePt t="32626" x="4075113" y="2239963"/>
          <p14:tracePt t="32638" x="4081463" y="2233613"/>
          <p14:tracePt t="32642" x="4089400" y="2220913"/>
          <p14:tracePt t="32655" x="4095750" y="2208213"/>
          <p14:tracePt t="32658" x="4095750" y="2193925"/>
          <p14:tracePt t="32672" x="4095750" y="2187575"/>
          <p14:tracePt t="32738" x="4095750" y="2193925"/>
          <p14:tracePt t="32746" x="4089400" y="2208213"/>
          <p14:tracePt t="32754" x="4089400" y="2227263"/>
          <p14:tracePt t="32762" x="4089400" y="2246313"/>
          <p14:tracePt t="32772" x="4089400" y="2252663"/>
          <p14:tracePt t="32834" x="4095750" y="2246313"/>
          <p14:tracePt t="32842" x="4095750" y="2239963"/>
          <p14:tracePt t="32855" x="4095750" y="2233613"/>
          <p14:tracePt t="32858" x="4095750" y="2208213"/>
          <p14:tracePt t="32872" x="4095750" y="2162175"/>
          <p14:tracePt t="32889" x="4089400" y="2128838"/>
          <p14:tracePt t="32938" x="4081463" y="2128838"/>
          <p14:tracePt t="32956" x="4081463" y="2135188"/>
          <p14:tracePt t="32959" x="4068763" y="2155825"/>
          <p14:tracePt t="32972" x="4068763" y="2193925"/>
          <p14:tracePt t="32989" x="4068763" y="2220913"/>
          <p14:tracePt t="33005" x="4081463" y="2233613"/>
          <p14:tracePt t="33022" x="4075113" y="2233613"/>
          <p14:tracePt t="33082" x="4081463" y="2220913"/>
          <p14:tracePt t="33090" x="4081463" y="2214563"/>
          <p14:tracePt t="33093" x="4081463" y="2201863"/>
          <p14:tracePt t="33105" x="4081463" y="2174875"/>
          <p14:tracePt t="33186" x="4081463" y="2181225"/>
          <p14:tracePt t="33202" x="4081463" y="2187575"/>
          <p14:tracePt t="33210" x="4089400" y="2187575"/>
          <p14:tracePt t="33218" x="4089400" y="2201863"/>
          <p14:tracePt t="33274" x="4095750" y="2193925"/>
          <p14:tracePt t="33858" x="4102100" y="2193925"/>
          <p14:tracePt t="34058" x="4108450" y="2193925"/>
          <p14:tracePt t="37441" x="4108450" y="2201863"/>
          <p14:tracePt t="37449" x="4108450" y="2214563"/>
          <p14:tracePt t="37457" x="4108450" y="2220913"/>
          <p14:tracePt t="37471" x="4108450" y="2233613"/>
          <p14:tracePt t="37473" x="4108450" y="2252663"/>
          <p14:tracePt t="37487" x="4102100" y="2279650"/>
          <p14:tracePt t="37504" x="4095750" y="2305050"/>
          <p14:tracePt t="37520" x="4089400" y="2338388"/>
          <p14:tracePt t="37537" x="4075113" y="2409825"/>
          <p14:tracePt t="37554" x="4049713" y="2489200"/>
          <p14:tracePt t="37570" x="4003675" y="2592388"/>
          <p14:tracePt t="37587" x="3951288" y="2717800"/>
          <p14:tracePt t="37604" x="3892550" y="2801938"/>
          <p14:tracePt t="37620" x="3852863" y="2894013"/>
          <p14:tracePt t="37637" x="3808413" y="2990850"/>
          <p14:tracePt t="37654" x="3762375" y="3055938"/>
          <p14:tracePt t="37670" x="3716338" y="3122613"/>
          <p14:tracePt t="37687" x="3670300" y="3181350"/>
          <p14:tracePt t="37703" x="3617913" y="3252788"/>
          <p14:tracePt t="37720" x="3546475" y="3336925"/>
          <p14:tracePt t="37737" x="3416300" y="3454400"/>
          <p14:tracePt t="37754" x="3336925" y="3540125"/>
          <p14:tracePt t="37770" x="3265488" y="3611563"/>
          <p14:tracePt t="37787" x="3194050" y="3670300"/>
          <p14:tracePt t="37803" x="3116263" y="3722688"/>
          <p14:tracePt t="37820" x="3036888" y="3768725"/>
          <p14:tracePt t="37837" x="2978150" y="3794125"/>
          <p14:tracePt t="37854" x="2938463" y="3808413"/>
          <p14:tracePt t="37870" x="2894013" y="3814763"/>
          <p14:tracePt t="37887" x="2854325" y="3827463"/>
          <p14:tracePt t="37904" x="2835275" y="3833813"/>
          <p14:tracePt t="37920" x="2789238" y="3840163"/>
          <p14:tracePt t="37937" x="2703513" y="3898900"/>
          <p14:tracePt t="37954" x="2659063" y="3919538"/>
          <p14:tracePt t="37970" x="2625725" y="3944938"/>
          <p14:tracePt t="37987" x="2592388" y="3963988"/>
          <p14:tracePt t="38003" x="2586038" y="3970338"/>
          <p14:tracePt t="38020" x="2579688" y="3978275"/>
          <p14:tracePt t="38073" x="2579688" y="3970338"/>
          <p14:tracePt t="38081" x="2566988" y="3963988"/>
          <p14:tracePt t="38089" x="2560638" y="3957638"/>
          <p14:tracePt t="38097" x="2554288" y="3944938"/>
          <p14:tracePt t="38120" x="2533650" y="3898900"/>
          <p14:tracePt t="38120" x="2495550" y="3840163"/>
          <p14:tracePt t="38137" x="2443163" y="3781425"/>
          <p14:tracePt t="38153" x="2422525" y="3775075"/>
          <p14:tracePt t="38170" x="2416175" y="3775075"/>
          <p14:tracePt t="38225" x="2409825" y="3775075"/>
          <p14:tracePt t="38321" x="2409825" y="3768725"/>
          <p14:tracePt t="38329" x="2409825" y="3756025"/>
          <p14:tracePt t="38337" x="2409825" y="3722688"/>
          <p14:tracePt t="38353" x="2409825" y="3657600"/>
          <p14:tracePt t="38354" x="2416175" y="3611563"/>
          <p14:tracePt t="38370" x="2430463" y="3598863"/>
          <p14:tracePt t="38441" x="2436813" y="3605213"/>
          <p14:tracePt t="38449" x="2449513" y="3611563"/>
          <p14:tracePt t="38457" x="2449513" y="3624263"/>
          <p14:tracePt t="38465" x="2455863" y="3644900"/>
          <p14:tracePt t="38472" x="2495550" y="3670300"/>
          <p14:tracePt t="38487" x="2547938" y="3690938"/>
          <p14:tracePt t="38503" x="2586038" y="3709988"/>
          <p14:tracePt t="38520" x="2644775" y="3709988"/>
          <p14:tracePt t="38537" x="2697163" y="3709988"/>
          <p14:tracePt t="38537" x="2730500" y="3709988"/>
          <p14:tracePt t="38553" x="2814638" y="3683000"/>
          <p14:tracePt t="38570" x="2894013" y="3644900"/>
          <p14:tracePt t="38587" x="2938463" y="3624263"/>
          <p14:tracePt t="38603" x="2965450" y="3605213"/>
          <p14:tracePt t="38620" x="2971800" y="3605213"/>
          <p14:tracePt t="38697" x="2965450" y="3605213"/>
          <p14:tracePt t="38712" x="2959100" y="3605213"/>
          <p14:tracePt t="38712" x="2959100" y="3611563"/>
          <p14:tracePt t="38720" x="2932113" y="3624263"/>
          <p14:tracePt t="38736" x="2887663" y="3644900"/>
          <p14:tracePt t="38753" x="2789238" y="3670300"/>
          <p14:tracePt t="38770" x="2684463" y="3670300"/>
          <p14:tracePt t="38786" x="2560638" y="3676650"/>
          <p14:tracePt t="38803" x="2430463" y="3676650"/>
          <p14:tracePt t="38820" x="2292350" y="3676650"/>
          <p14:tracePt t="38836" x="2181225" y="3663950"/>
          <p14:tracePt t="38853" x="2082800" y="3657600"/>
          <p14:tracePt t="38870" x="2011363" y="3657600"/>
          <p14:tracePt t="38886" x="1979613" y="3657600"/>
          <p14:tracePt t="38903" x="1965325" y="3657600"/>
          <p14:tracePt t="38920" x="1958975" y="3657600"/>
          <p14:tracePt t="39025" x="1965325" y="3657600"/>
          <p14:tracePt t="39033" x="1992313" y="3657600"/>
          <p14:tracePt t="39041" x="2017713" y="3651250"/>
          <p14:tracePt t="39049" x="2070100" y="3651250"/>
          <p14:tracePt t="39057" x="2168525" y="3651250"/>
          <p14:tracePt t="39070" x="2286000" y="3651250"/>
          <p14:tracePt t="39086" x="2430463" y="3651250"/>
          <p14:tracePt t="39103" x="2547938" y="3651250"/>
          <p14:tracePt t="39120" x="2644775" y="3651250"/>
          <p14:tracePt t="39136" x="2717800" y="3651250"/>
          <p14:tracePt t="39153" x="2768600" y="3651250"/>
          <p14:tracePt t="39170" x="2782888" y="3638550"/>
          <p14:tracePt t="39186" x="2789238" y="3638550"/>
          <p14:tracePt t="39203" x="2789238" y="3632200"/>
          <p14:tracePt t="39273" x="2768600" y="3638550"/>
          <p14:tracePt t="39281" x="2755900" y="3638550"/>
          <p14:tracePt t="39289" x="2743200" y="3644900"/>
          <p14:tracePt t="39303" x="2724150" y="3657600"/>
          <p14:tracePt t="39303" x="2684463" y="3670300"/>
          <p14:tracePt t="39320" x="2613025" y="3703638"/>
          <p14:tracePt t="39336" x="2527300" y="3729038"/>
          <p14:tracePt t="39353" x="2403475" y="3749675"/>
          <p14:tracePt t="39370" x="2332038" y="3749675"/>
          <p14:tracePt t="39387" x="2252663" y="3749675"/>
          <p14:tracePt t="39403" x="2174875" y="3741738"/>
          <p14:tracePt t="39420" x="2116138" y="3729038"/>
          <p14:tracePt t="39436" x="2082800" y="3709988"/>
          <p14:tracePt t="39453" x="2051050" y="3709988"/>
          <p14:tracePt t="39470" x="2051050" y="3703638"/>
          <p14:tracePt t="39553" x="2057400" y="3703638"/>
          <p14:tracePt t="39563" x="2063750" y="3709988"/>
          <p14:tracePt t="39570" x="2082800" y="3722688"/>
          <p14:tracePt t="39570" x="2122488" y="3735388"/>
          <p14:tracePt t="39586" x="2187575" y="3741738"/>
          <p14:tracePt t="39603" x="2311400" y="3729038"/>
          <p14:tracePt t="39619" x="2436813" y="3729038"/>
          <p14:tracePt t="39636" x="2573338" y="3729038"/>
          <p14:tracePt t="39653" x="2690813" y="3722688"/>
          <p14:tracePt t="39669" x="2789238" y="3709988"/>
          <p14:tracePt t="39686" x="2835275" y="3709988"/>
          <p14:tracePt t="39703" x="2841625" y="3703638"/>
          <p14:tracePt t="39719" x="2847975" y="3697288"/>
          <p14:tracePt t="39801" x="2835275" y="3697288"/>
          <p14:tracePt t="39809" x="2827338" y="3697288"/>
          <p14:tracePt t="39817" x="2820988" y="3703638"/>
          <p14:tracePt t="39823" x="2776538" y="3729038"/>
          <p14:tracePt t="39836" x="2724150" y="3741738"/>
          <p14:tracePt t="39853" x="2671763" y="3756025"/>
          <p14:tracePt t="39869" x="2579688" y="3775075"/>
          <p14:tracePt t="39886" x="2489200" y="3781425"/>
          <p14:tracePt t="39904" x="2384425" y="3781425"/>
          <p14:tracePt t="39919" x="2286000" y="3781425"/>
          <p14:tracePt t="39937" x="2208213" y="3781425"/>
          <p14:tracePt t="39954" x="2135188" y="3762375"/>
          <p14:tracePt t="39970" x="2103438" y="3749675"/>
          <p14:tracePt t="39987" x="2090738" y="3735388"/>
          <p14:tracePt t="40004" x="2076450" y="3735388"/>
          <p14:tracePt t="40121" x="2090738" y="3735388"/>
          <p14:tracePt t="40130" x="2097088" y="3741738"/>
          <p14:tracePt t="40137" x="2122488" y="3741738"/>
          <p14:tracePt t="40145" x="2155825" y="3756025"/>
          <p14:tracePt t="40154" x="2246313" y="3762375"/>
          <p14:tracePt t="40154" x="2305050" y="3762375"/>
          <p14:tracePt t="40169" x="2416175" y="3762375"/>
          <p14:tracePt t="40187" x="2533650" y="3749675"/>
          <p14:tracePt t="40204" x="2638425" y="3749675"/>
          <p14:tracePt t="40220" x="2709863" y="3729038"/>
          <p14:tracePt t="40237" x="2736850" y="3709988"/>
          <p14:tracePt t="40253" x="2743200" y="3709988"/>
          <p14:tracePt t="45241" x="2736850" y="3709988"/>
          <p14:tracePt t="45249" x="2730500" y="3709988"/>
          <p14:tracePt t="45257" x="2703513" y="3716338"/>
          <p14:tracePt t="45270" x="2690813" y="3722688"/>
          <p14:tracePt t="45284" x="2671763" y="3735388"/>
          <p14:tracePt t="45301" x="2644775" y="3735388"/>
          <p14:tracePt t="45317" x="2625725" y="3749675"/>
          <p14:tracePt t="45334" x="2592388" y="3756025"/>
          <p14:tracePt t="45351" x="2533650" y="3756025"/>
          <p14:tracePt t="45367" x="2474913" y="3756025"/>
          <p14:tracePt t="45384" x="2409825" y="3756025"/>
          <p14:tracePt t="45400" x="2298700" y="3756025"/>
          <p14:tracePt t="45417" x="2227263" y="3756025"/>
          <p14:tracePt t="45434" x="2168525" y="3756025"/>
          <p14:tracePt t="45450" x="2109788" y="3762375"/>
          <p14:tracePt t="45467" x="2051050" y="3762375"/>
          <p14:tracePt t="45484" x="2011363" y="3762375"/>
          <p14:tracePt t="45500" x="1992313" y="3768725"/>
          <p14:tracePt t="45517" x="1985963" y="3768725"/>
          <p14:tracePt t="45534" x="1979613" y="3768725"/>
          <p14:tracePt t="45550" x="1973263" y="3768725"/>
          <p14:tracePt t="45567" x="1965325" y="3768725"/>
          <p14:tracePt t="45649" x="1973263" y="3768725"/>
          <p14:tracePt t="45657" x="1985963" y="3768725"/>
          <p14:tracePt t="45665" x="2005013" y="3768725"/>
          <p14:tracePt t="45670" x="2109788" y="3768725"/>
          <p14:tracePt t="45684" x="2246313" y="3768725"/>
          <p14:tracePt t="45700" x="2495550" y="3768725"/>
          <p14:tracePt t="45717" x="2782888" y="3756025"/>
          <p14:tracePt t="45734" x="2952750" y="3756025"/>
          <p14:tracePt t="45750" x="3070225" y="3756025"/>
          <p14:tracePt t="45767" x="3122613" y="3756025"/>
          <p14:tracePt t="45784" x="3135313" y="3756025"/>
          <p14:tracePt t="45825" x="3122613" y="3756025"/>
          <p14:tracePt t="45829" x="3116263" y="3756025"/>
          <p14:tracePt t="45837" x="3082925" y="3756025"/>
          <p14:tracePt t="45850" x="3011488" y="3756025"/>
          <p14:tracePt t="45867" x="2906713" y="3735388"/>
          <p14:tracePt t="45884" x="2736850" y="3729038"/>
          <p14:tracePt t="45900" x="2573338" y="3722688"/>
          <p14:tracePt t="45917" x="2443163" y="3716338"/>
          <p14:tracePt t="45934" x="2357438" y="3716338"/>
          <p14:tracePt t="45950" x="2305050" y="3716338"/>
          <p14:tracePt t="45967" x="2298700" y="3722688"/>
          <p14:tracePt t="46017" x="2311400" y="3729038"/>
          <p14:tracePt t="46025" x="2332038" y="3729038"/>
          <p14:tracePt t="46037" x="2370138" y="3729038"/>
          <p14:tracePt t="46037" x="2474913" y="3729038"/>
          <p14:tracePt t="46050" x="2598738" y="3729038"/>
          <p14:tracePt t="46067" x="2768600" y="3729038"/>
          <p14:tracePt t="46084" x="2932113" y="3729038"/>
          <p14:tracePt t="46101" x="3063875" y="3729038"/>
          <p14:tracePt t="46117" x="3148013" y="3729038"/>
          <p14:tracePt t="46177" x="3135313" y="3729038"/>
          <p14:tracePt t="46185" x="3089275" y="3729038"/>
          <p14:tracePt t="46193" x="3030538" y="3729038"/>
          <p14:tracePt t="46200" x="2586038" y="3716338"/>
          <p14:tracePt t="46217" x="2227263" y="3716338"/>
          <p14:tracePt t="46234" x="1874838" y="3716338"/>
          <p14:tracePt t="46250" x="1633538" y="3716338"/>
          <p14:tracePt t="46267" x="1495425" y="3716338"/>
          <p14:tracePt t="46284" x="1470025" y="3716338"/>
          <p14:tracePt t="46337" x="1476375" y="3722688"/>
          <p14:tracePt t="46345" x="1574800" y="3729038"/>
          <p14:tracePt t="46354" x="1633538" y="3729038"/>
          <p14:tracePt t="46367" x="1789113" y="3735388"/>
          <p14:tracePt t="46383" x="1952625" y="3741738"/>
          <p14:tracePt t="46400" x="2128838" y="3741738"/>
          <p14:tracePt t="46417" x="2363788" y="3756025"/>
          <p14:tracePt t="46434" x="2422525" y="3756025"/>
          <p14:tracePt t="46481" x="2416175" y="3756025"/>
          <p14:tracePt t="46489" x="2409825" y="3756025"/>
          <p14:tracePt t="46491" x="2363788" y="3741738"/>
          <p14:tracePt t="46500" x="2227263" y="3729038"/>
          <p14:tracePt t="46517" x="2032000" y="3716338"/>
          <p14:tracePt t="46534" x="1828800" y="3716338"/>
          <p14:tracePt t="46550" x="1665288" y="3716338"/>
          <p14:tracePt t="46567" x="1560513" y="3716338"/>
          <p14:tracePt t="46583" x="1535113" y="3722688"/>
          <p14:tracePt t="46633" x="1541463" y="3722688"/>
          <p14:tracePt t="46641" x="1566863" y="3722688"/>
          <p14:tracePt t="46649" x="1606550" y="3722688"/>
          <p14:tracePt t="46667" x="1730375" y="3722688"/>
          <p14:tracePt t="46667" x="1862138" y="3722688"/>
          <p14:tracePt t="46683" x="1998663" y="3722688"/>
          <p14:tracePt t="46700" x="2174875" y="3722688"/>
          <p14:tracePt t="46717" x="2332038" y="3722688"/>
          <p14:tracePt t="46733" x="2436813" y="3729038"/>
          <p14:tracePt t="46750" x="2489200" y="3735388"/>
          <p14:tracePt t="46767" x="2501900" y="3735388"/>
          <p14:tracePt t="47985" x="2514600" y="3735388"/>
          <p14:tracePt t="47993" x="2540000" y="3735388"/>
          <p14:tracePt t="48001" x="2573338" y="3735388"/>
          <p14:tracePt t="48009" x="2606675" y="3735388"/>
          <p14:tracePt t="48016" x="2730500" y="3735388"/>
          <p14:tracePt t="48033" x="2801938" y="3735388"/>
          <p14:tracePt t="48050" x="2867025" y="3735388"/>
          <p14:tracePt t="48066" x="2900363" y="3735388"/>
          <p14:tracePt t="48083" x="2906713" y="3735388"/>
          <p14:tracePt t="48099" x="2913063" y="3735388"/>
          <p14:tracePt t="48185" x="2913063" y="3729038"/>
          <p14:tracePt t="48193" x="2913063" y="3722688"/>
          <p14:tracePt t="48201" x="2925763" y="3722688"/>
          <p14:tracePt t="48207" x="2938463" y="3703638"/>
          <p14:tracePt t="48216" x="2971800" y="3676650"/>
          <p14:tracePt t="48233" x="3011488" y="3632200"/>
          <p14:tracePt t="48249" x="3017838" y="3617913"/>
          <p14:tracePt t="48266" x="3024188" y="3617913"/>
          <p14:tracePt t="48385" x="3024188" y="3624263"/>
          <p14:tracePt t="48393" x="3024188" y="3632200"/>
          <p14:tracePt t="48409" x="3024188" y="3638550"/>
          <p14:tracePt t="48417" x="3024188" y="3644900"/>
          <p14:tracePt t="48513" x="3024188" y="3638550"/>
          <p14:tracePt t="48521" x="3024188" y="3632200"/>
          <p14:tracePt t="48529" x="3024188" y="3624263"/>
          <p14:tracePt t="50545" x="3011488" y="3632200"/>
          <p14:tracePt t="50550" x="3005138" y="3651250"/>
          <p14:tracePt t="50565" x="2997200" y="3657600"/>
          <p14:tracePt t="50565" x="2984500" y="3670300"/>
          <p14:tracePt t="50582" x="2965450" y="3690938"/>
          <p14:tracePt t="50599" x="2946400" y="3709988"/>
          <p14:tracePt t="50615" x="2919413" y="3722688"/>
          <p14:tracePt t="50785" x="2925763" y="3716338"/>
          <p14:tracePt t="50793" x="2932113" y="3716338"/>
          <p14:tracePt t="50801" x="2959100" y="3709988"/>
          <p14:tracePt t="50817" x="2978150" y="3697288"/>
          <p14:tracePt t="50832" x="3005138" y="3683000"/>
          <p14:tracePt t="50833" x="3049588" y="3676650"/>
          <p14:tracePt t="50848" x="3116263" y="3676650"/>
          <p14:tracePt t="50865" x="3154363" y="3676650"/>
          <p14:tracePt t="50882" x="3194050" y="3676650"/>
          <p14:tracePt t="50898" x="3219450" y="3690938"/>
          <p14:tracePt t="50915" x="3233738" y="3703638"/>
          <p14:tracePt t="50932" x="3252788" y="3709988"/>
          <p14:tracePt t="50948" x="3284538" y="3722688"/>
          <p14:tracePt t="50965" x="3324225" y="3722688"/>
          <p14:tracePt t="50982" x="3376613" y="3722688"/>
          <p14:tracePt t="50998" x="3448050" y="3722688"/>
          <p14:tracePt t="51015" x="3527425" y="3722688"/>
          <p14:tracePt t="51032" x="3624263" y="3709988"/>
          <p14:tracePt t="51048" x="3749675" y="3697288"/>
          <p14:tracePt t="51065" x="3840163" y="3663950"/>
          <p14:tracePt t="51082" x="3925888" y="3638550"/>
          <p14:tracePt t="51098" x="3963988" y="3617913"/>
          <p14:tracePt t="51115" x="3990975" y="3617913"/>
          <p14:tracePt t="51132" x="4003675" y="3617913"/>
          <p14:tracePt t="51169" x="4010025" y="3617913"/>
          <p14:tracePt t="51169" x="4016375" y="3617913"/>
          <p14:tracePt t="51185" x="4022725" y="3624263"/>
          <p14:tracePt t="51193" x="4037013" y="3632200"/>
          <p14:tracePt t="51201" x="4068763" y="3644900"/>
          <p14:tracePt t="51215" x="4114800" y="3651250"/>
          <p14:tracePt t="51232" x="4213225" y="3651250"/>
          <p14:tracePt t="51248" x="4362450" y="3651250"/>
          <p14:tracePt t="51265" x="4435475" y="3644900"/>
          <p14:tracePt t="51282" x="4473575" y="3632200"/>
          <p14:tracePt t="51298" x="4500563" y="3624263"/>
          <p14:tracePt t="51315" x="4506913" y="3611563"/>
          <p14:tracePt t="51585" x="4500563" y="3611563"/>
          <p14:tracePt t="51897" x="4494213" y="3617913"/>
          <p14:tracePt t="51903" x="4479925" y="3617913"/>
          <p14:tracePt t="51915" x="4473575" y="3624263"/>
          <p14:tracePt t="51915" x="4448175" y="3632200"/>
          <p14:tracePt t="51931" x="4421188" y="3651250"/>
          <p14:tracePt t="51948" x="4402138" y="3651250"/>
          <p14:tracePt t="51965" x="4362450" y="3657600"/>
          <p14:tracePt t="51981" x="4318000" y="3670300"/>
          <p14:tracePt t="51998" x="4259263" y="3683000"/>
          <p14:tracePt t="52015" x="4173538" y="3697288"/>
          <p14:tracePt t="52031" x="4068763" y="3703638"/>
          <p14:tracePt t="52048" x="3852863" y="3722688"/>
          <p14:tracePt t="52065" x="3697288" y="3729038"/>
          <p14:tracePt t="52081" x="3552825" y="3729038"/>
          <p14:tracePt t="52098" x="3416300" y="3729038"/>
          <p14:tracePt t="52115" x="3298825" y="3729038"/>
          <p14:tracePt t="52131" x="3175000" y="3729038"/>
          <p14:tracePt t="52148" x="3049588" y="3729038"/>
          <p14:tracePt t="52164" x="2906713" y="3735388"/>
          <p14:tracePt t="52181" x="2736850" y="3735388"/>
          <p14:tracePt t="52198" x="2566988" y="3722688"/>
          <p14:tracePt t="52214" x="2390775" y="3722688"/>
          <p14:tracePt t="52231" x="2252663" y="3722688"/>
          <p14:tracePt t="52248" x="2141538" y="3716338"/>
          <p14:tracePt t="52264" x="1992313" y="3716338"/>
          <p14:tracePt t="52281" x="1939925" y="3716338"/>
          <p14:tracePt t="52298" x="1906588" y="3716338"/>
          <p14:tracePt t="52314" x="1887538" y="3722688"/>
          <p14:tracePt t="52331" x="1874838" y="3729038"/>
          <p14:tracePt t="52369" x="1868488" y="3729038"/>
          <p14:tracePt t="53698" x="1874838" y="3729038"/>
          <p14:tracePt t="53737" x="1881188" y="3729038"/>
          <p14:tracePt t="53761" x="1887538" y="3729038"/>
          <p14:tracePt t="53780" x="1893888" y="3729038"/>
          <p14:tracePt t="53785" x="1900238" y="3729038"/>
          <p14:tracePt t="53798" x="1906588" y="3729038"/>
          <p14:tracePt t="53798" x="1920875" y="3729038"/>
          <p14:tracePt t="53815" x="1946275" y="3729038"/>
          <p14:tracePt t="53832" x="1965325" y="3729038"/>
          <p14:tracePt t="53848" x="2017713" y="3729038"/>
          <p14:tracePt t="53865" x="2116138" y="3729038"/>
          <p14:tracePt t="53882" x="2208213" y="3729038"/>
          <p14:tracePt t="53898" x="2298700" y="3729038"/>
          <p14:tracePt t="53915" x="2397125" y="3729038"/>
          <p14:tracePt t="53931" x="2462213" y="3729038"/>
          <p14:tracePt t="53948" x="2508250" y="3716338"/>
          <p14:tracePt t="53965" x="2554288" y="3697288"/>
          <p14:tracePt t="53981" x="2606675" y="3663950"/>
          <p14:tracePt t="53998" x="2644775" y="3624263"/>
          <p14:tracePt t="54015" x="2690813" y="3579813"/>
          <p14:tracePt t="54031" x="2703513" y="3546475"/>
          <p14:tracePt t="54048" x="2703513" y="3500438"/>
          <p14:tracePt t="54065" x="2703513" y="3416300"/>
          <p14:tracePt t="54081" x="2678113" y="3370263"/>
          <p14:tracePt t="54098" x="2619375" y="3311525"/>
          <p14:tracePt t="54115" x="2573338" y="3278188"/>
          <p14:tracePt t="54131" x="2533650" y="3259138"/>
          <p14:tracePt t="54148" x="2514600" y="3259138"/>
          <p14:tracePt t="54165" x="2508250" y="3259138"/>
          <p14:tracePt t="54182" x="2501900" y="3265488"/>
          <p14:tracePt t="54198" x="2501900" y="3271838"/>
          <p14:tracePt t="54215" x="2501900" y="3278188"/>
          <p14:tracePt t="54231" x="2520950" y="3284538"/>
          <p14:tracePt t="54248" x="2533650" y="3284538"/>
          <p14:tracePt t="54265" x="2560638" y="3292475"/>
          <p14:tracePt t="54281" x="2638425" y="3292475"/>
          <p14:tracePt t="54298" x="2743200" y="3305175"/>
          <p14:tracePt t="54315" x="2860675" y="3330575"/>
          <p14:tracePt t="54331" x="2984500" y="3370263"/>
          <p14:tracePt t="54348" x="3049588" y="3409950"/>
          <p14:tracePt t="54365" x="3108325" y="3468688"/>
          <p14:tracePt t="54381" x="3160713" y="3546475"/>
          <p14:tracePt t="54398" x="3175000" y="3624263"/>
          <p14:tracePt t="54415" x="3181350" y="3709988"/>
          <p14:tracePt t="54431" x="3175000" y="3781425"/>
          <p14:tracePt t="54448" x="3160713" y="3802063"/>
          <p14:tracePt t="54465" x="3160713" y="3808413"/>
          <p14:tracePt t="54561" x="3160713" y="3802063"/>
          <p14:tracePt t="54785" x="3148013" y="3802063"/>
          <p14:tracePt t="54793" x="3128963" y="3808413"/>
          <p14:tracePt t="54801" x="3101975" y="3814763"/>
          <p14:tracePt t="54815" x="3011488" y="3821113"/>
          <p14:tracePt t="54831" x="2867025" y="3821113"/>
          <p14:tracePt t="54848" x="2671763" y="3821113"/>
          <p14:tracePt t="54864" x="2501900" y="3821113"/>
          <p14:tracePt t="54881" x="2266950" y="3821113"/>
          <p14:tracePt t="54898" x="2103438" y="3821113"/>
          <p14:tracePt t="54914" x="1979613" y="3808413"/>
          <p14:tracePt t="54931" x="1887538" y="3802063"/>
          <p14:tracePt t="54948" x="1847850" y="3787775"/>
          <p14:tracePt t="54964" x="1822450" y="3775075"/>
          <p14:tracePt t="54981" x="1809750" y="3762375"/>
          <p14:tracePt t="54998" x="1795463" y="3749675"/>
          <p14:tracePt t="55014" x="1795463" y="3735388"/>
          <p14:tracePt t="55031" x="1795463" y="3729038"/>
          <p14:tracePt t="55066" x="1795463" y="3722688"/>
          <p14:tracePt t="57761" x="1803400" y="3722688"/>
          <p14:tracePt t="57769" x="1822450" y="3722688"/>
          <p14:tracePt t="57777" x="1847850" y="3722688"/>
          <p14:tracePt t="57785" x="1927225" y="3722688"/>
          <p14:tracePt t="57797" x="2017713" y="3722688"/>
          <p14:tracePt t="57814" x="2103438" y="3722688"/>
          <p14:tracePt t="57830" x="2193925" y="3722688"/>
          <p14:tracePt t="57847" x="2279650" y="3722688"/>
          <p14:tracePt t="57863" x="2363788" y="3716338"/>
          <p14:tracePt t="57880" x="2474913" y="3703638"/>
          <p14:tracePt t="57897" x="2709863" y="3632200"/>
          <p14:tracePt t="57913" x="2938463" y="3521075"/>
          <p14:tracePt t="57930" x="3181350" y="3382963"/>
          <p14:tracePt t="57947" x="3370263" y="3271838"/>
          <p14:tracePt t="57963" x="3513138" y="3148013"/>
          <p14:tracePt t="57980" x="3586163" y="3076575"/>
          <p14:tracePt t="57997" x="3598863" y="3049588"/>
          <p14:tracePt t="58013" x="3598863" y="3017838"/>
          <p14:tracePt t="58030" x="3579813" y="2984500"/>
          <p14:tracePt t="58047" x="3546475" y="2965450"/>
          <p14:tracePt t="58063" x="3500438" y="2952750"/>
          <p14:tracePt t="58080" x="3454400" y="2952750"/>
          <p14:tracePt t="58096" x="3403600" y="2952750"/>
          <p14:tracePt t="58096" x="3351213" y="2959100"/>
          <p14:tracePt t="58113" x="3265488" y="2971800"/>
          <p14:tracePt t="58130" x="3175000" y="2997200"/>
          <p14:tracePt t="58147" x="3089275" y="3011488"/>
          <p14:tracePt t="58163" x="3024188" y="3017838"/>
          <p14:tracePt t="58180" x="2990850" y="3024188"/>
          <p14:tracePt t="58196" x="2978150" y="3024188"/>
          <p14:tracePt t="58213" x="2971800" y="3011488"/>
          <p14:tracePt t="58230" x="2965450" y="2990850"/>
          <p14:tracePt t="58246" x="2959100" y="2959100"/>
          <p14:tracePt t="58263" x="2946400" y="2894013"/>
          <p14:tracePt t="58280" x="2919413" y="2835275"/>
          <p14:tracePt t="58296" x="2854325" y="2768600"/>
          <p14:tracePt t="58313" x="2795588" y="2709863"/>
          <p14:tracePt t="58330" x="2782888" y="2703513"/>
          <p14:tracePt t="58346" x="2768600" y="2697163"/>
          <p14:tracePt t="58385" x="2762250" y="2697163"/>
          <p14:tracePt t="58401" x="2755900" y="2697163"/>
          <p14:tracePt t="58413" x="2755900" y="2703513"/>
          <p14:tracePt t="58413" x="2736850" y="2736850"/>
          <p14:tracePt t="58430" x="2717800" y="2755900"/>
          <p14:tracePt t="58446" x="2717800" y="2768600"/>
          <p14:tracePt t="58463" x="2717800" y="2789238"/>
          <p14:tracePt t="58480" x="2717800" y="2801938"/>
          <p14:tracePt t="58496" x="2730500" y="2808288"/>
          <p14:tracePt t="58513" x="2768600" y="2808288"/>
          <p14:tracePt t="58530" x="2827338" y="2801938"/>
          <p14:tracePt t="58546" x="2879725" y="2789238"/>
          <p14:tracePt t="58563" x="2959100" y="2768600"/>
          <p14:tracePt t="58580" x="2990850" y="2762250"/>
          <p14:tracePt t="58596" x="3030538" y="2755900"/>
          <p14:tracePt t="58613" x="3055938" y="2755900"/>
          <p14:tracePt t="58630" x="3070225" y="2755900"/>
          <p14:tracePt t="58646" x="3089275" y="2755900"/>
          <p14:tracePt t="58663" x="3101975" y="2755900"/>
          <p14:tracePt t="58680" x="3128963" y="2755900"/>
          <p14:tracePt t="58696" x="3181350" y="2755900"/>
          <p14:tracePt t="58696" x="3200400" y="2762250"/>
          <p14:tracePt t="58713" x="3284538" y="2768600"/>
          <p14:tracePt t="58730" x="3382963" y="2776538"/>
          <p14:tracePt t="58746" x="3475038" y="2776538"/>
          <p14:tracePt t="58763" x="3573463" y="2776538"/>
          <p14:tracePt t="58780" x="3676650" y="2776538"/>
          <p14:tracePt t="58796" x="3756025" y="2776538"/>
          <p14:tracePt t="58813" x="3833813" y="2776538"/>
          <p14:tracePt t="58829" x="3919538" y="2776538"/>
          <p14:tracePt t="58846" x="3984625" y="2776538"/>
          <p14:tracePt t="58863" x="4056063" y="2776538"/>
          <p14:tracePt t="58880" x="4121150" y="2776538"/>
          <p14:tracePt t="58896" x="4160838" y="2776538"/>
          <p14:tracePt t="58913" x="4167188" y="2776538"/>
          <p14:tracePt t="58985" x="4154488" y="2776538"/>
          <p14:tracePt t="58993" x="4121150" y="2776538"/>
          <p14:tracePt t="59003" x="4089400" y="2776538"/>
          <p14:tracePt t="59013" x="3970338" y="2782888"/>
          <p14:tracePt t="59029" x="3814763" y="2789238"/>
          <p14:tracePt t="59046" x="3611563" y="2795588"/>
          <p14:tracePt t="59063" x="3429000" y="2795588"/>
          <p14:tracePt t="59079" x="3259138" y="2820988"/>
          <p14:tracePt t="59096" x="3148013" y="2847975"/>
          <p14:tracePt t="59113" x="3063875" y="2867025"/>
          <p14:tracePt t="59129" x="3063875" y="2873375"/>
          <p14:tracePt t="59185" x="3070225" y="2873375"/>
          <p14:tracePt t="59193" x="3076575" y="2873375"/>
          <p14:tracePt t="59196" x="3082925" y="2873375"/>
          <p14:tracePt t="59203" x="3089275" y="2873375"/>
          <p14:tracePt t="59213" x="3122613" y="2873375"/>
          <p14:tracePt t="59229" x="3167063" y="2873375"/>
          <p14:tracePt t="59246" x="3225800" y="2873375"/>
          <p14:tracePt t="59263" x="3311525" y="2887663"/>
          <p14:tracePt t="59279" x="3370263" y="2900363"/>
          <p14:tracePt t="59296" x="3429000" y="2932113"/>
          <p14:tracePt t="59313" x="3487738" y="2971800"/>
          <p14:tracePt t="59329" x="3521075" y="2984500"/>
          <p14:tracePt t="59346" x="3546475" y="2997200"/>
          <p14:tracePt t="59363" x="3565525" y="3005138"/>
          <p14:tracePt t="59379" x="3592513" y="3011488"/>
          <p14:tracePt t="59396" x="3617913" y="3024188"/>
          <p14:tracePt t="59413" x="3657600" y="3049588"/>
          <p14:tracePt t="59429" x="3756025" y="3082925"/>
          <p14:tracePt t="59446" x="3879850" y="3135313"/>
          <p14:tracePt t="59463" x="4049713" y="3219450"/>
          <p14:tracePt t="59479" x="4259263" y="3330575"/>
          <p14:tracePt t="59497" x="4427538" y="3468688"/>
          <p14:tracePt t="59513" x="4597400" y="3651250"/>
          <p14:tracePt t="59530" x="4637088" y="3768725"/>
          <p14:tracePt t="59547" x="4637088" y="3867150"/>
          <p14:tracePt t="59563" x="4624388" y="3963988"/>
          <p14:tracePt t="59579" x="4584700" y="4037013"/>
          <p14:tracePt t="59596" x="4538663" y="4089400"/>
          <p14:tracePt t="59613" x="4538663" y="4102100"/>
          <p14:tracePt t="59833" x="4538663" y="4089400"/>
          <p14:tracePt t="59841" x="4546600" y="4089400"/>
          <p14:tracePt t="59849" x="4546600" y="4068763"/>
          <p14:tracePt t="59862" x="4552950" y="4043363"/>
          <p14:tracePt t="59863" x="4559300" y="3957638"/>
          <p14:tracePt t="59879" x="4519613" y="3821113"/>
          <p14:tracePt t="59879" x="0" y="0"/>
        </p14:tracePtLst>
        <p14:tracePtLst>
          <p14:tracePt t="63317" x="4402138" y="3867150"/>
          <p14:tracePt t="63407" x="4395788" y="3867150"/>
          <p14:tracePt t="63415" x="4389438" y="3867150"/>
          <p14:tracePt t="63423" x="4376738" y="3867150"/>
          <p14:tracePt t="63431" x="4297363" y="3873500"/>
          <p14:tracePt t="63455" x="4213225" y="3879850"/>
          <p14:tracePt t="63471" x="4133850" y="3879850"/>
          <p14:tracePt t="63487" x="4016375" y="3886200"/>
          <p14:tracePt t="63503" x="3919538" y="3898900"/>
          <p14:tracePt t="63513" x="3802063" y="3919538"/>
          <p14:tracePt t="63535" x="3690938" y="3932238"/>
          <p14:tracePt t="63546" x="3573463" y="3938588"/>
          <p14:tracePt t="63567" x="3487738" y="3944938"/>
          <p14:tracePt t="63580" x="3395663" y="3957638"/>
          <p14:tracePt t="63599" x="3311525" y="3970338"/>
          <p14:tracePt t="63613" x="3225800" y="3984625"/>
          <p14:tracePt t="63631" x="3135313" y="3990975"/>
          <p14:tracePt t="63647" x="2984500" y="3997325"/>
          <p14:tracePt t="63663" x="2860675" y="3997325"/>
          <p14:tracePt t="63680" x="2755900" y="4003675"/>
          <p14:tracePt t="63696" x="2644775" y="4022725"/>
          <p14:tracePt t="63713" x="2560638" y="4043363"/>
          <p14:tracePt t="63730" x="2462213" y="4062413"/>
          <p14:tracePt t="63746" x="2384425" y="4089400"/>
          <p14:tracePt t="63763" x="2338388" y="4102100"/>
          <p14:tracePt t="63780" x="2286000" y="4114800"/>
          <p14:tracePt t="63796" x="2246313" y="4127500"/>
          <p14:tracePt t="63813" x="2208213" y="4133850"/>
          <p14:tracePt t="63830" x="2168525" y="4133850"/>
          <p14:tracePt t="63846" x="2128838" y="4133850"/>
          <p14:tracePt t="63863" x="2097088" y="4133850"/>
          <p14:tracePt t="63880" x="2063750" y="4133850"/>
          <p14:tracePt t="63896" x="2024063" y="4133850"/>
          <p14:tracePt t="63913" x="1985963" y="4133850"/>
          <p14:tracePt t="63930" x="1952625" y="4133850"/>
          <p14:tracePt t="63946" x="1939925" y="4140200"/>
          <p14:tracePt t="63963" x="1927225" y="4140200"/>
          <p14:tracePt t="64095" x="1933575" y="4140200"/>
          <p14:tracePt t="64103" x="1939925" y="4140200"/>
          <p14:tracePt t="64111" x="1939925" y="4148138"/>
          <p14:tracePt t="64118" x="1958975" y="4148138"/>
          <p14:tracePt t="64130" x="1979613" y="4154488"/>
          <p14:tracePt t="64146" x="2038350" y="4160838"/>
          <p14:tracePt t="64163" x="2082800" y="4167188"/>
          <p14:tracePt t="64179" x="2135188" y="4167188"/>
          <p14:tracePt t="64196" x="2208213" y="4167188"/>
          <p14:tracePt t="64213" x="2286000" y="4167188"/>
          <p14:tracePt t="64229" x="2384425" y="4167188"/>
          <p14:tracePt t="64246" x="2533650" y="4167188"/>
          <p14:tracePt t="64263" x="2625725" y="4167188"/>
          <p14:tracePt t="64279" x="2724150" y="4167188"/>
          <p14:tracePt t="64296" x="2795588" y="4167188"/>
          <p14:tracePt t="64313" x="2873375" y="4167188"/>
          <p14:tracePt t="64329" x="2946400" y="4167188"/>
          <p14:tracePt t="64346" x="3030538" y="4167188"/>
          <p14:tracePt t="64363" x="3128963" y="4167188"/>
          <p14:tracePt t="64379" x="3225800" y="4167188"/>
          <p14:tracePt t="64397" x="3330575" y="4167188"/>
          <p14:tracePt t="64413" x="3429000" y="4167188"/>
          <p14:tracePt t="64430" x="3521075" y="4167188"/>
          <p14:tracePt t="64446" x="3657600" y="4167188"/>
          <p14:tracePt t="64463" x="3749675" y="4167188"/>
          <p14:tracePt t="64479" x="3840163" y="4167188"/>
          <p14:tracePt t="64496" x="3938588" y="4167188"/>
          <p14:tracePt t="64513" x="4030663" y="4167188"/>
          <p14:tracePt t="64529" x="4127500" y="4167188"/>
          <p14:tracePt t="64546" x="4232275" y="4173538"/>
          <p14:tracePt t="64563" x="4337050" y="4173538"/>
          <p14:tracePt t="64579" x="4454525" y="4173538"/>
          <p14:tracePt t="64596" x="4546600" y="4173538"/>
          <p14:tracePt t="64613" x="4643438" y="4173538"/>
          <p14:tracePt t="64629" x="4735513" y="4173538"/>
          <p14:tracePt t="64646" x="4852988" y="4173538"/>
          <p14:tracePt t="64663" x="4924425" y="4173538"/>
          <p14:tracePt t="64679" x="4989513" y="4173538"/>
          <p14:tracePt t="64696" x="5035550" y="4173538"/>
          <p14:tracePt t="64713" x="5054600" y="4173538"/>
          <p14:tracePt t="64729" x="5062538" y="4173538"/>
          <p14:tracePt t="65809" x="5054600" y="4173538"/>
          <p14:tracePt t="65824" x="5048250" y="4173538"/>
          <p14:tracePt t="65839" x="5041900" y="4173538"/>
          <p14:tracePt t="65840" x="5029200" y="4173538"/>
          <p14:tracePt t="65847" x="5010150" y="4167188"/>
          <p14:tracePt t="65864" x="4945063" y="4167188"/>
          <p14:tracePt t="65881" x="4899025" y="4167188"/>
          <p14:tracePt t="65897" x="4833938" y="4167188"/>
          <p14:tracePt t="65914" x="4760913" y="4167188"/>
          <p14:tracePt t="65931" x="4695825" y="4167188"/>
          <p14:tracePt t="65947" x="4637088" y="4167188"/>
          <p14:tracePt t="65964" x="4578350" y="4167188"/>
          <p14:tracePt t="65981" x="4513263" y="4167188"/>
          <p14:tracePt t="65997" x="4454525" y="4167188"/>
          <p14:tracePt t="66014" x="4376738" y="4167188"/>
          <p14:tracePt t="66031" x="4303713" y="4167188"/>
          <p14:tracePt t="66047" x="4238625" y="4167188"/>
          <p14:tracePt t="66064" x="4133850" y="4167188"/>
          <p14:tracePt t="66081" x="4043363" y="4167188"/>
          <p14:tracePt t="66097" x="3970338" y="4167188"/>
          <p14:tracePt t="66114" x="3892550" y="4160838"/>
          <p14:tracePt t="66131" x="3821113" y="4160838"/>
          <p14:tracePt t="66147" x="3762375" y="4160838"/>
          <p14:tracePt t="66164" x="3697288" y="4154488"/>
          <p14:tracePt t="66181" x="3663950" y="4154488"/>
          <p14:tracePt t="66197" x="3624263" y="4154488"/>
          <p14:tracePt t="66214" x="3592513" y="4154488"/>
          <p14:tracePt t="66231" x="3565525" y="4154488"/>
          <p14:tracePt t="66247" x="3540125" y="4154488"/>
          <p14:tracePt t="66264" x="3527425" y="4154488"/>
          <p14:tracePt t="66281" x="3521075" y="4154488"/>
          <p14:tracePt t="66712" x="3527425" y="4154488"/>
          <p14:tracePt t="66720" x="3527425" y="4148138"/>
          <p14:tracePt t="66728" x="3533775" y="4148138"/>
          <p14:tracePt t="66732" x="3552825" y="4140200"/>
          <p14:tracePt t="66748" x="3565525" y="4140200"/>
          <p14:tracePt t="66764" x="3592513" y="4140200"/>
          <p14:tracePt t="66780" x="3611563" y="4140200"/>
          <p14:tracePt t="66797" x="3617913" y="4140200"/>
          <p14:tracePt t="66814" x="3624263" y="4140200"/>
          <p14:tracePt t="66830" x="3632200" y="4140200"/>
          <p14:tracePt t="66864" x="3638550" y="4140200"/>
          <p14:tracePt t="66881" x="3651250" y="4140200"/>
          <p14:tracePt t="66881" x="3670300" y="4140200"/>
          <p14:tracePt t="66897" x="3703638" y="4140200"/>
          <p14:tracePt t="66914" x="3741738" y="4140200"/>
          <p14:tracePt t="66930" x="3787775" y="4140200"/>
          <p14:tracePt t="66947" x="3852863" y="4140200"/>
          <p14:tracePt t="66964" x="3911600" y="4140200"/>
          <p14:tracePt t="66980" x="3997325" y="4140200"/>
          <p14:tracePt t="66997" x="4062413" y="4140200"/>
          <p14:tracePt t="67014" x="4127500" y="4140200"/>
          <p14:tracePt t="67031" x="4179888" y="4140200"/>
          <p14:tracePt t="67047" x="4238625" y="4140200"/>
          <p14:tracePt t="67064" x="4291013" y="4140200"/>
          <p14:tracePt t="67080" x="4368800" y="4140200"/>
          <p14:tracePt t="67097" x="4408488" y="4140200"/>
          <p14:tracePt t="67114" x="4448175" y="4133850"/>
          <p14:tracePt t="67130" x="4500563" y="4121150"/>
          <p14:tracePt t="67147" x="4532313" y="4114800"/>
          <p14:tracePt t="67164" x="4565650" y="4089400"/>
          <p14:tracePt t="67180" x="4591050" y="4075113"/>
          <p14:tracePt t="67197" x="4618038" y="4049713"/>
          <p14:tracePt t="67214" x="4630738" y="4037013"/>
          <p14:tracePt t="67230" x="4643438" y="4022725"/>
          <p14:tracePt t="67247" x="4656138" y="4003675"/>
          <p14:tracePt t="67264" x="4664075" y="3990975"/>
          <p14:tracePt t="67280" x="4670425" y="3957638"/>
          <p14:tracePt t="67297" x="4670425" y="3944938"/>
          <p14:tracePt t="67313" x="4670425" y="3932238"/>
          <p14:tracePt t="67330" x="4664075" y="3919538"/>
          <p14:tracePt t="67347" x="4656138" y="3898900"/>
          <p14:tracePt t="67364" x="4637088" y="3892550"/>
          <p14:tracePt t="67380" x="4611688" y="3873500"/>
          <p14:tracePt t="67397" x="4565650" y="3846513"/>
          <p14:tracePt t="67413" x="4519613" y="3814763"/>
          <p14:tracePt t="67430" x="4454525" y="3781425"/>
          <p14:tracePt t="67447" x="4402138" y="3756025"/>
          <p14:tracePt t="67463" x="4349750" y="3741738"/>
          <p14:tracePt t="67480" x="4259263" y="3716338"/>
          <p14:tracePt t="67497" x="4198938" y="3709988"/>
          <p14:tracePt t="67513" x="4148138" y="3709988"/>
          <p14:tracePt t="67530" x="4095750" y="3703638"/>
          <p14:tracePt t="67547" x="4030663" y="3703638"/>
          <p14:tracePt t="67563" x="3970338" y="3703638"/>
          <p14:tracePt t="67580" x="3898900" y="3703638"/>
          <p14:tracePt t="67597" x="3821113" y="3703638"/>
          <p14:tracePt t="67613" x="3749675" y="3703638"/>
          <p14:tracePt t="67630" x="3690938" y="3722688"/>
          <p14:tracePt t="67647" x="3657600" y="3741738"/>
          <p14:tracePt t="67663" x="3624263" y="3762375"/>
          <p14:tracePt t="67680" x="3598863" y="3787775"/>
          <p14:tracePt t="67697" x="3586163" y="3808413"/>
          <p14:tracePt t="67713" x="3579813" y="3821113"/>
          <p14:tracePt t="67730" x="3573463" y="3840163"/>
          <p14:tracePt t="67747" x="3565525" y="3846513"/>
          <p14:tracePt t="67764" x="3559175" y="3860800"/>
          <p14:tracePt t="67780" x="3559175" y="3873500"/>
          <p14:tracePt t="67797" x="3559175" y="3905250"/>
          <p14:tracePt t="67813" x="3559175" y="3938588"/>
          <p14:tracePt t="67830" x="3559175" y="3963988"/>
          <p14:tracePt t="67847" x="3559175" y="3984625"/>
          <p14:tracePt t="67863" x="3573463" y="4010025"/>
          <p14:tracePt t="67880" x="3598863" y="4037013"/>
          <p14:tracePt t="67897" x="3624263" y="4056063"/>
          <p14:tracePt t="67913" x="3657600" y="4075113"/>
          <p14:tracePt t="67930" x="3697288" y="4089400"/>
          <p14:tracePt t="67947" x="3775075" y="4102100"/>
          <p14:tracePt t="67963" x="3846513" y="4108450"/>
          <p14:tracePt t="67980" x="3919538" y="4114800"/>
          <p14:tracePt t="67997" x="3997325" y="4121150"/>
          <p14:tracePt t="68013" x="4075113" y="4127500"/>
          <p14:tracePt t="68030" x="4140200" y="4133850"/>
          <p14:tracePt t="68047" x="4192588" y="4133850"/>
          <p14:tracePt t="68063" x="4238625" y="4133850"/>
          <p14:tracePt t="68080" x="4297363" y="4133850"/>
          <p14:tracePt t="68097" x="4330700" y="4133850"/>
          <p14:tracePt t="68113" x="4356100" y="4133850"/>
          <p14:tracePt t="68130" x="4368800" y="4133850"/>
          <p14:tracePt t="68146" x="4383088" y="4133850"/>
          <p14:tracePt t="68163" x="4402138" y="4127500"/>
          <p14:tracePt t="68180" x="4408488" y="4127500"/>
          <p14:tracePt t="68196" x="4414838" y="4127500"/>
          <p14:tracePt t="68704" x="4421188" y="4127500"/>
          <p14:tracePt t="68720" x="4427538" y="4127500"/>
          <p14:tracePt t="68736" x="4435475" y="4127500"/>
          <p14:tracePt t="68744" x="4441825" y="4127500"/>
          <p14:tracePt t="68747" x="4454525" y="4127500"/>
          <p14:tracePt t="68763" x="4467225" y="4127500"/>
          <p14:tracePt t="68780" x="4479925" y="4133850"/>
          <p14:tracePt t="68796" x="4487863" y="4133850"/>
          <p14:tracePt t="68813" x="4500563" y="4133850"/>
          <p14:tracePt t="68830" x="4506913" y="4133850"/>
          <p14:tracePt t="68846" x="4513263" y="4133850"/>
          <p14:tracePt t="74760" x="4525963" y="4133850"/>
          <p14:tracePt t="74768" x="4546600" y="4133850"/>
          <p14:tracePt t="74778" x="4565650" y="4133850"/>
          <p14:tracePt t="74794" x="4611688" y="4140200"/>
          <p14:tracePt t="74794" x="4664075" y="4140200"/>
          <p14:tracePt t="74811" x="4729163" y="4140200"/>
          <p14:tracePt t="74827" x="4781550" y="4140200"/>
          <p14:tracePt t="74844" x="4819650" y="4148138"/>
          <p14:tracePt t="74861" x="4859338" y="4160838"/>
          <p14:tracePt t="74877" x="4924425" y="4173538"/>
          <p14:tracePt t="74894" x="5003800" y="4219575"/>
          <p14:tracePt t="74910" x="5094288" y="4271963"/>
          <p14:tracePt t="74927" x="5199063" y="4324350"/>
          <p14:tracePt t="74944" x="5297488" y="4383088"/>
          <p14:tracePt t="74961" x="5341938" y="4421188"/>
          <p14:tracePt t="74977" x="5381625" y="4454525"/>
          <p14:tracePt t="74994" x="5408613" y="4479925"/>
          <p14:tracePt t="75011" x="5414963" y="4506913"/>
          <p14:tracePt t="75027" x="5414963" y="4532313"/>
          <p14:tracePt t="75044" x="5414963" y="4552950"/>
          <p14:tracePt t="75060" x="5414963" y="4584700"/>
          <p14:tracePt t="75077" x="5402263" y="4618038"/>
          <p14:tracePt t="75094" x="5368925" y="4664075"/>
          <p14:tracePt t="75110" x="5310188" y="4716463"/>
          <p14:tracePt t="75127" x="5251450" y="4787900"/>
          <p14:tracePt t="75144" x="5173663" y="4859338"/>
          <p14:tracePt t="75161" x="5153025" y="4892675"/>
          <p14:tracePt t="75177" x="5133975" y="4918075"/>
          <p14:tracePt t="75194" x="5121275" y="4924425"/>
          <p14:tracePt t="75210" x="5113338" y="4930775"/>
          <p14:tracePt t="77696" x="5121275" y="4930775"/>
          <p14:tracePt t="77704" x="5127625" y="4924425"/>
          <p14:tracePt t="77712" x="5133975" y="4924425"/>
          <p14:tracePt t="77720" x="5140325" y="4924425"/>
          <p14:tracePt t="77726" x="5159375" y="4924425"/>
          <p14:tracePt t="77743" x="5192713" y="4924425"/>
          <p14:tracePt t="77760" x="5205413" y="4924425"/>
          <p14:tracePt t="77776" x="5211763" y="4924425"/>
          <p14:tracePt t="77793" x="5232400" y="4924425"/>
          <p14:tracePt t="77809" x="5245100" y="4924425"/>
          <p14:tracePt t="77826" x="5276850" y="4924425"/>
          <p14:tracePt t="77843" x="5310188" y="4924425"/>
          <p14:tracePt t="77859" x="5356225" y="4918075"/>
          <p14:tracePt t="77876" x="5402263" y="4918075"/>
          <p14:tracePt t="77893" x="5440363" y="4911725"/>
          <p14:tracePt t="77909" x="5505450" y="4905375"/>
          <p14:tracePt t="77926" x="5564188" y="4899025"/>
          <p14:tracePt t="77943" x="5622925" y="4892675"/>
          <p14:tracePt t="77959" x="5702300" y="4865688"/>
          <p14:tracePt t="77976" x="5767388" y="4852988"/>
          <p14:tracePt t="77993" x="5799138" y="4813300"/>
          <p14:tracePt t="78009" x="5845175" y="4794250"/>
          <p14:tracePt t="78026" x="5865813" y="4775200"/>
          <p14:tracePt t="78043" x="5872163" y="4760913"/>
          <p14:tracePt t="78059" x="5884863" y="4754563"/>
          <p14:tracePt t="78076" x="5884863" y="4735513"/>
          <p14:tracePt t="78093" x="5884863" y="4702175"/>
          <p14:tracePt t="78109" x="5884863" y="4649788"/>
          <p14:tracePt t="78126" x="5878513" y="4591050"/>
          <p14:tracePt t="78142" x="5838825" y="4506913"/>
          <p14:tracePt t="78159" x="5780088" y="4383088"/>
          <p14:tracePt t="78176" x="5727700" y="4303713"/>
          <p14:tracePt t="78193" x="5668963" y="4244975"/>
          <p14:tracePt t="78209" x="5643563" y="4206875"/>
          <p14:tracePt t="78226" x="5630863" y="4192588"/>
          <p14:tracePt t="78242" x="5622925" y="4192588"/>
          <p14:tracePt t="78472" x="5622925" y="4198938"/>
          <p14:tracePt t="78488" x="5622925" y="4206875"/>
          <p14:tracePt t="78496" x="5622925" y="4213225"/>
          <p14:tracePt t="78504" x="5630863" y="4219575"/>
          <p14:tracePt t="78512" x="5630863" y="4244975"/>
          <p14:tracePt t="78526" x="5643563" y="4265613"/>
          <p14:tracePt t="78542" x="5643563" y="4278313"/>
          <p14:tracePt t="78559" x="5656263" y="4324350"/>
          <p14:tracePt t="78576" x="5662613" y="4356100"/>
          <p14:tracePt t="78592" x="5662613" y="4383088"/>
          <p14:tracePt t="78609" x="5662613" y="4408488"/>
          <p14:tracePt t="78626" x="5662613" y="4441825"/>
          <p14:tracePt t="78642" x="5662613" y="4460875"/>
          <p14:tracePt t="78659" x="5662613" y="4479925"/>
          <p14:tracePt t="78676" x="5656263" y="4513263"/>
          <p14:tracePt t="78692" x="5649913" y="4546600"/>
          <p14:tracePt t="78709" x="5622925" y="4578350"/>
          <p14:tracePt t="78726" x="5591175" y="4611688"/>
          <p14:tracePt t="78742" x="5545138" y="4656138"/>
          <p14:tracePt t="78759" x="5492750" y="4695825"/>
          <p14:tracePt t="78776" x="5421313" y="4760913"/>
          <p14:tracePt t="78792" x="5362575" y="4794250"/>
          <p14:tracePt t="78809" x="5297488" y="4826000"/>
          <p14:tracePt t="78826" x="5270500" y="4846638"/>
          <p14:tracePt t="78842" x="5264150" y="4846638"/>
          <p14:tracePt t="79840" x="5257800" y="4846638"/>
          <p14:tracePt t="79848" x="5257800" y="4852988"/>
          <p14:tracePt t="79856" x="5257800" y="4859338"/>
          <p14:tracePt t="79864" x="5251450" y="4872038"/>
          <p14:tracePt t="79876" x="5251450" y="4892675"/>
          <p14:tracePt t="79892" x="5264150" y="4911725"/>
          <p14:tracePt t="79909" x="5310188" y="4911725"/>
          <p14:tracePt t="79925" x="5362575" y="4918075"/>
          <p14:tracePt t="79942" x="5375275" y="4911725"/>
          <p14:tracePt t="80296" x="5387975" y="4911725"/>
          <p14:tracePt t="80312" x="5394325" y="4918075"/>
          <p14:tracePt t="80320" x="5408613" y="4918075"/>
          <p14:tracePt t="80320" x="5421313" y="4918075"/>
          <p14:tracePt t="80336" x="5434013" y="4918075"/>
          <p14:tracePt t="80352" x="5446713" y="4918075"/>
          <p14:tracePt t="80360" x="5453063" y="4918075"/>
          <p14:tracePt t="80361" x="5461000" y="4918075"/>
          <p14:tracePt t="80375" x="5446713" y="4911725"/>
          <p14:tracePt t="80392" x="5440363" y="4911725"/>
          <p14:tracePt t="81176" x="5434013" y="4911725"/>
          <p14:tracePt t="81190" x="5427663" y="4911725"/>
          <p14:tracePt t="81192" x="5421313" y="4911725"/>
          <p14:tracePt t="81192" x="5408613" y="4918075"/>
          <p14:tracePt t="81208" x="5402263" y="4930775"/>
          <p14:tracePt t="81225" x="5381625" y="4951413"/>
          <p14:tracePt t="81241" x="5341938" y="4964113"/>
          <p14:tracePt t="81258" x="5322888" y="4976813"/>
          <p14:tracePt t="81275" x="5297488" y="5003800"/>
          <p14:tracePt t="81291" x="5264150" y="5022850"/>
          <p14:tracePt t="81308" x="5224463" y="5041900"/>
          <p14:tracePt t="81325" x="5165725" y="5062538"/>
          <p14:tracePt t="81341" x="5087938" y="5094288"/>
          <p14:tracePt t="81358" x="5022850" y="5121275"/>
          <p14:tracePt t="81375" x="4924425" y="5146675"/>
          <p14:tracePt t="81391" x="4775200" y="5186363"/>
          <p14:tracePt t="81408" x="4670425" y="5199063"/>
          <p14:tracePt t="81425" x="4546600" y="5205413"/>
          <p14:tracePt t="81441" x="4408488" y="5211763"/>
          <p14:tracePt t="81458" x="4278313" y="5211763"/>
          <p14:tracePt t="81475" x="4154488" y="5211763"/>
          <p14:tracePt t="81491" x="4043363" y="5211763"/>
          <p14:tracePt t="81508" x="3978275" y="5211763"/>
          <p14:tracePt t="81525" x="3944938" y="5211763"/>
          <p14:tracePt t="81541" x="3938588" y="5205413"/>
          <p14:tracePt t="81592" x="3938588" y="5199063"/>
          <p14:tracePt t="81600" x="3932238" y="5199063"/>
          <p14:tracePt t="81624" x="3932238" y="5192713"/>
          <p14:tracePt t="81648" x="3932238" y="5186363"/>
          <p14:tracePt t="81657" x="3925888" y="5186363"/>
          <p14:tracePt t="81664" x="3919538" y="5180013"/>
          <p14:tracePt t="81680" x="3919538" y="5173663"/>
          <p14:tracePt t="81691" x="3911600" y="5173663"/>
          <p14:tracePt t="81691" x="3898900" y="5173663"/>
          <p14:tracePt t="81708" x="3879850" y="5173663"/>
          <p14:tracePt t="81725" x="3867150" y="5173663"/>
          <p14:tracePt t="81741" x="3840163" y="5173663"/>
          <p14:tracePt t="81758" x="3827463" y="5173663"/>
          <p14:tracePt t="81774" x="3821113" y="5173663"/>
          <p14:tracePt t="81791" x="3794125" y="5173663"/>
          <p14:tracePt t="81808" x="3781425" y="5173663"/>
          <p14:tracePt t="81824" x="3775075" y="5165725"/>
          <p14:tracePt t="81880" x="3768725" y="5165725"/>
          <p14:tracePt t="81901" x="3768725" y="5159375"/>
          <p14:tracePt t="81928" x="3768725" y="5153025"/>
          <p14:tracePt t="81936" x="3756025" y="5146675"/>
          <p14:tracePt t="81944" x="3749675" y="5140325"/>
          <p14:tracePt t="81944" x="3741738" y="5140325"/>
          <p14:tracePt t="81958" x="3722688" y="5133975"/>
          <p14:tracePt t="81974" x="3703638" y="5127625"/>
          <p14:tracePt t="81991" x="3676650" y="5127625"/>
          <p14:tracePt t="82008" x="3663950" y="5127625"/>
          <p14:tracePt t="82024" x="3644900" y="5127625"/>
          <p14:tracePt t="82041" x="3638550" y="5127625"/>
          <p14:tracePt t="82080" x="3632200" y="5127625"/>
          <p14:tracePt t="83384" x="3632200" y="5113338"/>
          <p14:tracePt t="83392" x="3632200" y="5094288"/>
          <p14:tracePt t="83409" x="3632200" y="5087938"/>
          <p14:tracePt t="83409" x="3624263" y="5075238"/>
          <p14:tracePt t="83425" x="3617913" y="5075238"/>
          <p14:tracePt t="83512" x="3611563" y="5081588"/>
          <p14:tracePt t="83520" x="3605213" y="5094288"/>
          <p14:tracePt t="83528" x="3586163" y="5121275"/>
          <p14:tracePt t="83541" x="3573463" y="5140325"/>
          <p14:tracePt t="83558" x="3573463" y="5146675"/>
          <p14:tracePt t="83575" x="3586163" y="5159375"/>
          <p14:tracePt t="83591" x="3624263" y="5165725"/>
          <p14:tracePt t="83608" x="3794125" y="5173663"/>
          <p14:tracePt t="83625" x="3957638" y="5159375"/>
          <p14:tracePt t="83641" x="4140200" y="5165725"/>
          <p14:tracePt t="83658" x="4303713" y="5173663"/>
          <p14:tracePt t="83675" x="4435475" y="5180013"/>
          <p14:tracePt t="83691" x="4525963" y="5180013"/>
          <p14:tracePt t="83708" x="4584700" y="5180013"/>
          <p14:tracePt t="83725" x="4605338" y="5165725"/>
          <p14:tracePt t="83741" x="4618038" y="5146675"/>
          <p14:tracePt t="83758" x="4618038" y="5106988"/>
          <p14:tracePt t="83775" x="4618038" y="5075238"/>
          <p14:tracePt t="83791" x="4605338" y="5029200"/>
          <p14:tracePt t="83808" x="4559300" y="4957763"/>
          <p14:tracePt t="83825" x="4494213" y="4899025"/>
          <p14:tracePt t="83841" x="4421188" y="4826000"/>
          <p14:tracePt t="83858" x="4303713" y="4767263"/>
          <p14:tracePt t="83875" x="4192588" y="4716463"/>
          <p14:tracePt t="83891" x="4043363" y="4683125"/>
          <p14:tracePt t="83908" x="3892550" y="4664075"/>
          <p14:tracePt t="83925" x="3787775" y="4664075"/>
          <p14:tracePt t="83941" x="3683000" y="4664075"/>
          <p14:tracePt t="83958" x="3592513" y="4664075"/>
          <p14:tracePt t="83975" x="3527425" y="4695825"/>
          <p14:tracePt t="83991" x="3462338" y="4754563"/>
          <p14:tracePt t="84008" x="3395663" y="4905375"/>
          <p14:tracePt t="84025" x="3370263" y="4989513"/>
          <p14:tracePt t="84042" x="3363913" y="5062538"/>
          <p14:tracePt t="84058" x="3370263" y="5127625"/>
          <p14:tracePt t="84075" x="3409950" y="5173663"/>
          <p14:tracePt t="84091" x="3448050" y="5192713"/>
          <p14:tracePt t="84108" x="3521075" y="5199063"/>
          <p14:tracePt t="84125" x="3611563" y="5199063"/>
          <p14:tracePt t="84141" x="3716338" y="5186363"/>
          <p14:tracePt t="84158" x="3802063" y="5165725"/>
          <p14:tracePt t="84174" x="3827463" y="5146675"/>
          <p14:tracePt t="84191" x="3821113" y="5146675"/>
          <p14:tracePt t="84304" x="3814763" y="5146675"/>
          <p14:tracePt t="84368" x="3808413" y="5146675"/>
          <p14:tracePt t="84512" x="3802063" y="5146675"/>
          <p14:tracePt t="84528" x="3781425" y="5146675"/>
          <p14:tracePt t="84528" x="3749675" y="5146675"/>
          <p14:tracePt t="84542" x="3670300" y="5133975"/>
          <p14:tracePt t="84558" x="3573463" y="5127625"/>
          <p14:tracePt t="84575" x="3448050" y="5113338"/>
          <p14:tracePt t="84591" x="3311525" y="5113338"/>
          <p14:tracePt t="84608" x="3049588" y="5113338"/>
          <p14:tracePt t="84624" x="2867025" y="5113338"/>
          <p14:tracePt t="84641" x="2703513" y="5113338"/>
          <p14:tracePt t="84658" x="2566988" y="5133975"/>
          <p14:tracePt t="84674" x="2449513" y="5140325"/>
          <p14:tracePt t="84691" x="2370138" y="5146675"/>
          <p14:tracePt t="84708" x="2305050" y="5146675"/>
          <p14:tracePt t="84724" x="2266950" y="5146675"/>
          <p14:tracePt t="84741" x="2252663" y="5146675"/>
          <p14:tracePt t="84758" x="2239963" y="5146675"/>
          <p14:tracePt t="84880" x="2233613" y="5146675"/>
          <p14:tracePt t="85088" x="2239963" y="5146675"/>
          <p14:tracePt t="85104" x="2246313" y="5146675"/>
          <p14:tracePt t="85112" x="2252663" y="5140325"/>
          <p14:tracePt t="85124" x="2260600" y="5140325"/>
          <p14:tracePt t="85124" x="2286000" y="5133975"/>
          <p14:tracePt t="85141" x="2305050" y="5133975"/>
          <p14:tracePt t="85157" x="2332038" y="5133975"/>
          <p14:tracePt t="85174" x="2357438" y="5127625"/>
          <p14:tracePt t="85191" x="2378075" y="5127625"/>
          <p14:tracePt t="85208" x="2403475" y="5121275"/>
          <p14:tracePt t="85224" x="2436813" y="5094288"/>
          <p14:tracePt t="85241" x="2449513" y="5081588"/>
          <p14:tracePt t="85257" x="2468563" y="5062538"/>
          <p14:tracePt t="85274" x="2474913" y="5041900"/>
          <p14:tracePt t="85291" x="2474913" y="5029200"/>
          <p14:tracePt t="85307" x="2474913" y="5003800"/>
          <p14:tracePt t="85324" x="2455863" y="4976813"/>
          <p14:tracePt t="85341" x="2436813" y="4945063"/>
          <p14:tracePt t="85357" x="2397125" y="4911725"/>
          <p14:tracePt t="85374" x="2351088" y="4865688"/>
          <p14:tracePt t="85391" x="2305050" y="4840288"/>
          <p14:tracePt t="85407" x="2252663" y="4806950"/>
          <p14:tracePt t="85424" x="2181225" y="4767263"/>
          <p14:tracePt t="85441" x="2116138" y="4729163"/>
          <p14:tracePt t="85457" x="2044700" y="4695825"/>
          <p14:tracePt t="85474" x="1985963" y="4676775"/>
          <p14:tracePt t="85491" x="1920875" y="4664075"/>
          <p14:tracePt t="85507" x="1868488" y="4649788"/>
          <p14:tracePt t="85524" x="1795463" y="4649788"/>
          <p14:tracePt t="85541" x="1724025" y="4649788"/>
          <p14:tracePt t="85557" x="1658938" y="4656138"/>
          <p14:tracePt t="85574" x="1593850" y="4702175"/>
          <p14:tracePt t="85591" x="1535113" y="4760913"/>
          <p14:tracePt t="85607" x="1476375" y="4819650"/>
          <p14:tracePt t="85624" x="1397000" y="4905375"/>
          <p14:tracePt t="85641" x="1377950" y="4937125"/>
          <p14:tracePt t="85657" x="1371600" y="4970463"/>
          <p14:tracePt t="85674" x="1371600" y="5003800"/>
          <p14:tracePt t="85691" x="1377950" y="5016500"/>
          <p14:tracePt t="85707" x="1411288" y="5048250"/>
          <p14:tracePt t="85724" x="1449388" y="5075238"/>
          <p14:tracePt t="85741" x="1516063" y="5106988"/>
          <p14:tracePt t="85757" x="1587500" y="5133975"/>
          <p14:tracePt t="85774" x="1684338" y="5159375"/>
          <p14:tracePt t="85791" x="1770063" y="5159375"/>
          <p14:tracePt t="85807" x="1854200" y="5173663"/>
          <p14:tracePt t="85824" x="1973263" y="5173663"/>
          <p14:tracePt t="85841" x="2011363" y="5165725"/>
          <p14:tracePt t="85857" x="2032000" y="5159375"/>
          <p14:tracePt t="85874" x="2038350" y="5153025"/>
          <p14:tracePt t="86352" x="2044700" y="5153025"/>
          <p14:tracePt t="86360" x="2057400" y="5153025"/>
          <p14:tracePt t="86374" x="2070100" y="5153025"/>
          <p14:tracePt t="86374" x="2103438" y="5153025"/>
          <p14:tracePt t="86391" x="2149475" y="5153025"/>
          <p14:tracePt t="86407" x="2193925" y="5153025"/>
          <p14:tracePt t="86424" x="2266950" y="5153025"/>
          <p14:tracePt t="86440" x="2325688" y="5159375"/>
          <p14:tracePt t="86457" x="2397125" y="5165725"/>
          <p14:tracePt t="86474" x="2495550" y="5173663"/>
          <p14:tracePt t="86490" x="2586038" y="5173663"/>
          <p14:tracePt t="86507" x="2671763" y="5173663"/>
          <p14:tracePt t="86524" x="2762250" y="5173663"/>
          <p14:tracePt t="86540" x="2847975" y="5173663"/>
          <p14:tracePt t="86557" x="2919413" y="5165725"/>
          <p14:tracePt t="86574" x="2959100" y="5165725"/>
          <p14:tracePt t="86590" x="2990850" y="5165725"/>
          <p14:tracePt t="86624" x="2997200" y="5165725"/>
          <p14:tracePt t="86664" x="3005138" y="5165725"/>
          <p14:tracePt t="86672" x="3011488" y="5165725"/>
          <p14:tracePt t="86688" x="3024188" y="5165725"/>
          <p14:tracePt t="86697" x="3036888" y="5165725"/>
          <p14:tracePt t="86707" x="3055938" y="5165725"/>
          <p14:tracePt t="86723" x="3063875" y="5165725"/>
          <p14:tracePt t="86832" x="3049588" y="5165725"/>
          <p14:tracePt t="86840" x="3036888" y="5165725"/>
          <p14:tracePt t="86848" x="3005138" y="5165725"/>
          <p14:tracePt t="86857" x="2952750" y="5165725"/>
          <p14:tracePt t="86873" x="2900363" y="5165725"/>
          <p14:tracePt t="86890" x="2841625" y="5165725"/>
          <p14:tracePt t="86907" x="2808288" y="5165725"/>
          <p14:tracePt t="86923" x="2795588" y="5165725"/>
          <p14:tracePt t="86940" x="2782888" y="5165725"/>
          <p14:tracePt t="86957" x="2768600" y="5165725"/>
          <p14:tracePt t="86973" x="2762250" y="5165725"/>
          <p14:tracePt t="86990" x="2755900" y="5165725"/>
          <p14:tracePt t="87007" x="2749550" y="5165725"/>
          <p14:tracePt t="87096" x="2755900" y="5165725"/>
          <p14:tracePt t="87104" x="2776538" y="5165725"/>
          <p14:tracePt t="87114" x="2795588" y="5165725"/>
          <p14:tracePt t="87120" x="2827338" y="5165725"/>
          <p14:tracePt t="87127" x="2925763" y="5165725"/>
          <p14:tracePt t="87140" x="3036888" y="5165725"/>
          <p14:tracePt t="87157" x="3160713" y="5165725"/>
          <p14:tracePt t="87173" x="3271838" y="5165725"/>
          <p14:tracePt t="87190" x="3357563" y="5165725"/>
          <p14:tracePt t="87207" x="3389313" y="5165725"/>
          <p14:tracePt t="87223" x="3403600" y="5165725"/>
          <p14:tracePt t="87272" x="3403600" y="5173663"/>
          <p14:tracePt t="87280" x="3395663" y="5173663"/>
          <p14:tracePt t="87288" x="3382963" y="5173663"/>
          <p14:tracePt t="87307" x="3363913" y="5173663"/>
          <p14:tracePt t="87307" x="3311525" y="5173663"/>
          <p14:tracePt t="87323" x="3225800" y="5173663"/>
          <p14:tracePt t="87340" x="3108325" y="5173663"/>
          <p14:tracePt t="87357" x="2997200" y="5180013"/>
          <p14:tracePt t="87373" x="2900363" y="5165725"/>
          <p14:tracePt t="87390" x="2820988" y="5165725"/>
          <p14:tracePt t="87407" x="2782888" y="5165725"/>
          <p14:tracePt t="87423" x="2768600" y="5165725"/>
          <p14:tracePt t="87512" x="2789238" y="5165725"/>
          <p14:tracePt t="87520" x="2814638" y="5165725"/>
          <p14:tracePt t="87523" x="2847975" y="5165725"/>
          <p14:tracePt t="87540" x="2894013" y="5159375"/>
          <p14:tracePt t="87540" x="2990850" y="5159375"/>
          <p14:tracePt t="87557" x="3095625" y="5159375"/>
          <p14:tracePt t="87573" x="3194050" y="5159375"/>
          <p14:tracePt t="87590" x="3246438" y="5159375"/>
          <p14:tracePt t="87606" x="3271838" y="5159375"/>
          <p14:tracePt t="87623" x="3278188" y="5159375"/>
          <p14:tracePt t="87712" x="3265488" y="5159375"/>
          <p14:tracePt t="87720" x="3246438" y="5159375"/>
          <p14:tracePt t="87728" x="3213100" y="5159375"/>
          <p14:tracePt t="87736" x="3175000" y="5159375"/>
          <p14:tracePt t="87744" x="3082925" y="5153025"/>
          <p14:tracePt t="87756" x="2990850" y="5153025"/>
          <p14:tracePt t="87773" x="2906713" y="5146675"/>
          <p14:tracePt t="87790" x="2847975" y="5140325"/>
          <p14:tracePt t="87806" x="2808288" y="5140325"/>
          <p14:tracePt t="87823" x="2795588" y="5140325"/>
          <p14:tracePt t="87840" x="2789238" y="5140325"/>
          <p14:tracePt t="87856" x="2782888" y="5140325"/>
          <p14:tracePt t="87936" x="2789238" y="5140325"/>
          <p14:tracePt t="87944" x="2820988" y="5140325"/>
          <p14:tracePt t="87950" x="2867025" y="5140325"/>
          <p14:tracePt t="87956" x="2971800" y="5140325"/>
          <p14:tracePt t="87973" x="3101975" y="5140325"/>
          <p14:tracePt t="87990" x="3246438" y="5146675"/>
          <p14:tracePt t="88006" x="3351213" y="5153025"/>
          <p14:tracePt t="88023" x="3422650" y="5153025"/>
          <p14:tracePt t="88040" x="3441700" y="5153025"/>
          <p14:tracePt t="88136" x="3435350" y="5153025"/>
          <p14:tracePt t="88144" x="3429000" y="5153025"/>
          <p14:tracePt t="88150" x="3416300" y="5153025"/>
          <p14:tracePt t="88156" x="3389313" y="5153025"/>
          <p14:tracePt t="88173" x="3363913" y="5153025"/>
          <p14:tracePt t="88190" x="3344863" y="5146675"/>
          <p14:tracePt t="88206" x="3336925" y="5146675"/>
          <p14:tracePt t="88464" x="3330575" y="5146675"/>
          <p14:tracePt t="88472" x="3311525" y="5146675"/>
          <p14:tracePt t="88480" x="3298825" y="5146675"/>
          <p14:tracePt t="88490" x="3271838" y="5146675"/>
          <p14:tracePt t="88490" x="3213100" y="5140325"/>
          <p14:tracePt t="88506" x="3141663" y="5140325"/>
          <p14:tracePt t="88523" x="3095625" y="5140325"/>
          <p14:tracePt t="88539" x="3063875" y="5140325"/>
          <p14:tracePt t="88556" x="3024188" y="5140325"/>
          <p14:tracePt t="88573" x="3005138" y="5140325"/>
          <p14:tracePt t="88590" x="2990850" y="5140325"/>
          <p14:tracePt t="88606" x="2978150" y="5140325"/>
          <p14:tracePt t="88623" x="2952750" y="5140325"/>
          <p14:tracePt t="88639" x="2906713" y="5133975"/>
          <p14:tracePt t="88656" x="2873375" y="5133975"/>
          <p14:tracePt t="88673" x="2841625" y="5133975"/>
          <p14:tracePt t="88689" x="2801938" y="5133975"/>
          <p14:tracePt t="88706" x="2762250" y="5133975"/>
          <p14:tracePt t="88723" x="2730500" y="5127625"/>
          <p14:tracePt t="88739" x="2709863" y="5127625"/>
          <p14:tracePt t="88756" x="2697163" y="5127625"/>
          <p14:tracePt t="89072" x="2703513" y="5127625"/>
          <p14:tracePt t="89088" x="2709863" y="5127625"/>
          <p14:tracePt t="89100" x="2717800" y="5127625"/>
          <p14:tracePt t="89104" x="2724150" y="5127625"/>
          <p14:tracePt t="89107" x="2762250" y="5127625"/>
          <p14:tracePt t="89123" x="2820988" y="5127625"/>
          <p14:tracePt t="89139" x="2906713" y="5133975"/>
          <p14:tracePt t="89156" x="3005138" y="5133975"/>
          <p14:tracePt t="89173" x="3108325" y="5133975"/>
          <p14:tracePt t="89189" x="3206750" y="5133975"/>
          <p14:tracePt t="89206" x="3292475" y="5133975"/>
          <p14:tracePt t="89223" x="3330575" y="5133975"/>
          <p14:tracePt t="89239" x="3351213" y="5133975"/>
          <p14:tracePt t="89256" x="3357563" y="5133975"/>
          <p14:tracePt t="89752" x="3344863" y="5140325"/>
          <p14:tracePt t="89768" x="3330575" y="5140325"/>
          <p14:tracePt t="89776" x="3317875" y="5146675"/>
          <p14:tracePt t="89784" x="3311525" y="5146675"/>
          <p14:tracePt t="89792" x="3284538" y="5146675"/>
          <p14:tracePt t="89806" x="3252788" y="5146675"/>
          <p14:tracePt t="89822" x="3233738" y="5146675"/>
          <p14:tracePt t="89839" x="3194050" y="5146675"/>
          <p14:tracePt t="89856" x="3148013" y="5153025"/>
          <p14:tracePt t="89872" x="3116263" y="5153025"/>
          <p14:tracePt t="89889" x="3082925" y="5146675"/>
          <p14:tracePt t="89906" x="3043238" y="5146675"/>
          <p14:tracePt t="89922" x="3005138" y="5146675"/>
          <p14:tracePt t="89939" x="2971800" y="5146675"/>
          <p14:tracePt t="89956" x="2946400" y="5146675"/>
          <p14:tracePt t="89972" x="2925763" y="5146675"/>
          <p14:tracePt t="89989" x="2925763" y="5140325"/>
          <p14:tracePt t="90006" x="2913063" y="5140325"/>
          <p14:tracePt t="90022" x="2894013" y="5127625"/>
          <p14:tracePt t="90039" x="2873375" y="5121275"/>
          <p14:tracePt t="90056" x="2867025" y="5121275"/>
          <p14:tracePt t="90073" x="2860675" y="5121275"/>
          <p14:tracePt t="91112" x="2854325" y="5121275"/>
          <p14:tracePt t="91120" x="2847975" y="5121275"/>
          <p14:tracePt t="91128" x="2841625" y="5121275"/>
          <p14:tracePt t="91144" x="2835275" y="5113338"/>
          <p14:tracePt t="91160" x="2827338" y="5113338"/>
          <p14:tracePt t="91216" x="2827338" y="5100638"/>
          <p14:tracePt t="91224" x="2820988" y="5100638"/>
          <p14:tracePt t="91232" x="2820988" y="5094288"/>
          <p14:tracePt t="91240" x="2820988" y="5081588"/>
          <p14:tracePt t="91255" x="2820988" y="5068888"/>
          <p14:tracePt t="91255" x="2820988" y="5035550"/>
          <p14:tracePt t="91272" x="2820988" y="4976813"/>
          <p14:tracePt t="91288" x="2835275" y="4951413"/>
          <p14:tracePt t="91305" x="2835275" y="4918075"/>
          <p14:tracePt t="91322" x="2847975" y="4911725"/>
          <p14:tracePt t="91360" x="2847975" y="4905375"/>
          <p14:tracePt t="91528" x="2854325" y="4899025"/>
          <p14:tracePt t="91576" x="2854325" y="4892675"/>
          <p14:tracePt t="91912" x="2847975" y="4892675"/>
          <p14:tracePt t="91928" x="2841625" y="4892675"/>
          <p14:tracePt t="91992" x="2835275" y="4899025"/>
          <p14:tracePt t="92016" x="2827338" y="4899025"/>
          <p14:tracePt t="92040" x="2820988" y="4899025"/>
          <p14:tracePt t="92056" x="2814638" y="4905375"/>
          <p14:tracePt t="92072" x="2808288" y="4905375"/>
          <p14:tracePt t="92077" x="2808288" y="4911725"/>
          <p14:tracePt t="92088" x="2795588" y="4924425"/>
          <p14:tracePt t="92105" x="2789238" y="4937125"/>
          <p14:tracePt t="92122" x="2782888" y="4964113"/>
          <p14:tracePt t="92138" x="2776538" y="4983163"/>
          <p14:tracePt t="92155" x="2776538" y="5010150"/>
          <p14:tracePt t="92171" x="2776538" y="5029200"/>
          <p14:tracePt t="92188" x="2795588" y="5054600"/>
          <p14:tracePt t="92205" x="2827338" y="5087938"/>
          <p14:tracePt t="92221" x="2847975" y="5100638"/>
          <p14:tracePt t="92238" x="2906713" y="5106988"/>
          <p14:tracePt t="92255" x="2984500" y="5113338"/>
          <p14:tracePt t="92271" x="3063875" y="5113338"/>
          <p14:tracePt t="92288" x="3082925" y="5113338"/>
          <p14:tracePt t="92305" x="3095625" y="5113338"/>
          <p14:tracePt t="92321" x="3095625" y="5106988"/>
          <p14:tracePt t="92338" x="3095625" y="5100638"/>
          <p14:tracePt t="92355" x="3101975" y="5100638"/>
          <p14:tracePt t="92371" x="3101975" y="5094288"/>
          <p14:tracePt t="92388" x="3116263" y="5081588"/>
          <p14:tracePt t="92405" x="3128963" y="5054600"/>
          <p14:tracePt t="92421" x="3141663" y="5041900"/>
          <p14:tracePt t="92438" x="3160713" y="5016500"/>
          <p14:tracePt t="92455" x="3181350" y="5003800"/>
          <p14:tracePt t="92471" x="3213100" y="4983163"/>
          <p14:tracePt t="92488" x="3233738" y="4970463"/>
          <p14:tracePt t="92505" x="3246438" y="4957763"/>
          <p14:tracePt t="92521" x="3259138" y="4945063"/>
          <p14:tracePt t="92538" x="3259138" y="4937125"/>
          <p14:tracePt t="92555" x="3265488" y="4924425"/>
          <p14:tracePt t="92572" x="3265488" y="4918075"/>
          <p14:tracePt t="92608" x="3265488" y="4911725"/>
          <p14:tracePt t="92624" x="3259138" y="4911725"/>
          <p14:tracePt t="92704" x="3265488" y="4911725"/>
          <p14:tracePt t="92712" x="3271838" y="4911725"/>
          <p14:tracePt t="92720" x="3278188" y="4918075"/>
          <p14:tracePt t="92728" x="3317875" y="4937125"/>
          <p14:tracePt t="92738" x="3351213" y="4964113"/>
          <p14:tracePt t="92754" x="3389313" y="5010150"/>
          <p14:tracePt t="92771" x="3409950" y="5041900"/>
          <p14:tracePt t="92788" x="3409950" y="5068888"/>
          <p14:tracePt t="92804" x="3409950" y="5094288"/>
          <p14:tracePt t="92821" x="3389313" y="5113338"/>
          <p14:tracePt t="92838" x="3363913" y="5127625"/>
          <p14:tracePt t="92854" x="3363913" y="5133975"/>
          <p14:tracePt t="92871" x="3351213" y="5140325"/>
          <p14:tracePt t="92912" x="3344863" y="5140325"/>
          <p14:tracePt t="93008" x="3336925" y="5133975"/>
          <p14:tracePt t="93040" x="3330575" y="5133975"/>
          <p14:tracePt t="93048" x="3324225" y="5133975"/>
          <p14:tracePt t="93056" x="3317875" y="5133975"/>
          <p14:tracePt t="93064" x="3298825" y="5133975"/>
          <p14:tracePt t="93071" x="3265488" y="5133975"/>
          <p14:tracePt t="93088" x="3181350" y="5133975"/>
          <p14:tracePt t="93104" x="3108325" y="5133975"/>
          <p14:tracePt t="93121" x="3043238" y="5133975"/>
          <p14:tracePt t="93138" x="3005138" y="5133975"/>
          <p14:tracePt t="93154" x="2965450" y="5133975"/>
          <p14:tracePt t="93171" x="2946400" y="5133975"/>
          <p14:tracePt t="93188" x="2919413" y="5133975"/>
          <p14:tracePt t="93204" x="2894013" y="5133975"/>
          <p14:tracePt t="93221" x="2867025" y="5133975"/>
          <p14:tracePt t="93238" x="2847975" y="5133975"/>
          <p14:tracePt t="93254" x="2827338" y="5133975"/>
          <p14:tracePt t="93271" x="2808288" y="5133975"/>
          <p14:tracePt t="93288" x="2789238" y="5133975"/>
          <p14:tracePt t="93424" x="2795588" y="5133975"/>
          <p14:tracePt t="93429" x="2808288" y="5133975"/>
          <p14:tracePt t="93438" x="2827338" y="5133975"/>
          <p14:tracePt t="93454" x="2847975" y="5127625"/>
          <p14:tracePt t="93471" x="2867025" y="5127625"/>
          <p14:tracePt t="93487" x="2894013" y="5127625"/>
          <p14:tracePt t="93504" x="2919413" y="5121275"/>
          <p14:tracePt t="93521" x="2946400" y="5121275"/>
          <p14:tracePt t="93538" x="2984500" y="5121275"/>
          <p14:tracePt t="93554" x="3024188" y="5121275"/>
          <p14:tracePt t="93571" x="3082925" y="5121275"/>
          <p14:tracePt t="93587" x="3116263" y="5121275"/>
          <p14:tracePt t="93604" x="3135313" y="5121275"/>
          <p14:tracePt t="93621" x="3141663" y="5121275"/>
          <p14:tracePt t="94864" x="3148013" y="5121275"/>
          <p14:tracePt t="94872" x="3167063" y="5121275"/>
          <p14:tracePt t="94880" x="3181350" y="5121275"/>
          <p14:tracePt t="94887" x="3206750" y="5127625"/>
          <p14:tracePt t="94904" x="3219450" y="5127625"/>
          <p14:tracePt t="94920" x="3225800" y="5127625"/>
          <p14:tracePt t="95216" x="3233738" y="5127625"/>
          <p14:tracePt t="95224" x="3246438" y="5133975"/>
          <p14:tracePt t="95232" x="3252788" y="5133975"/>
          <p14:tracePt t="95240" x="3284538" y="5140325"/>
          <p14:tracePt t="95254" x="3317875" y="5140325"/>
          <p14:tracePt t="95270" x="3336925" y="5140325"/>
          <p14:tracePt t="95287" x="3344863" y="5140325"/>
          <p14:tracePt t="95303" x="3351213" y="5140325"/>
          <p14:tracePt t="95384" x="3357563" y="5140325"/>
          <p14:tracePt t="95416" x="3370263" y="5140325"/>
          <p14:tracePt t="95440" x="3376613" y="5140325"/>
          <p14:tracePt t="95456" x="3382963" y="5140325"/>
          <p14:tracePt t="95480" x="3389313" y="5140325"/>
          <p14:tracePt t="96264" x="3382963" y="5140325"/>
          <p14:tracePt t="96274" x="3370263" y="5140325"/>
          <p14:tracePt t="96274" x="3357563" y="5140325"/>
          <p14:tracePt t="96287" x="3324225" y="5140325"/>
          <p14:tracePt t="96303" x="3271838" y="5140325"/>
          <p14:tracePt t="96320" x="3240088" y="5140325"/>
          <p14:tracePt t="96337" x="3206750" y="5140325"/>
          <p14:tracePt t="96353" x="3194050" y="5146675"/>
          <p14:tracePt t="96370" x="3167063" y="5146675"/>
          <p14:tracePt t="96386" x="3148013" y="5146675"/>
          <p14:tracePt t="96403" x="3135313" y="5146675"/>
          <p14:tracePt t="96420" x="3128963" y="5146675"/>
          <p14:tracePt t="96504" x="3135313" y="5146675"/>
          <p14:tracePt t="96520" x="3141663" y="5146675"/>
          <p14:tracePt t="96528" x="3167063" y="5140325"/>
          <p14:tracePt t="96536" x="3219450" y="5140325"/>
          <p14:tracePt t="96553" x="3284538" y="5140325"/>
          <p14:tracePt t="96570" x="3351213" y="5140325"/>
          <p14:tracePt t="96586" x="3409950" y="5140325"/>
          <p14:tracePt t="96603" x="3441700" y="5140325"/>
          <p14:tracePt t="96620" x="3454400" y="5140325"/>
          <p14:tracePt t="96636" x="3468688" y="5140325"/>
          <p14:tracePt t="96653" x="3475038" y="5140325"/>
          <p14:tracePt t="96688" x="3481388" y="5140325"/>
          <p14:tracePt t="96688" x="3487738" y="5140325"/>
          <p14:tracePt t="96703" x="3513138" y="5133975"/>
          <p14:tracePt t="96720" x="3573463" y="5133975"/>
          <p14:tracePt t="96736" x="3611563" y="5133975"/>
          <p14:tracePt t="96753" x="3651250" y="5133975"/>
          <p14:tracePt t="96770" x="3683000" y="5133975"/>
          <p14:tracePt t="96786" x="3716338" y="5133975"/>
          <p14:tracePt t="96803" x="3729038" y="5127625"/>
          <p14:tracePt t="96819" x="3756025" y="5127625"/>
          <p14:tracePt t="96836" x="3768725" y="5127625"/>
          <p14:tracePt t="96853" x="3787775" y="5121275"/>
          <p14:tracePt t="96870" x="3802063" y="5113338"/>
          <p14:tracePt t="96886" x="3808413" y="5113338"/>
          <p14:tracePt t="96903" x="3814763" y="5113338"/>
          <p14:tracePt t="97072" x="3821113" y="5113338"/>
          <p14:tracePt t="97080" x="3827463" y="5113338"/>
          <p14:tracePt t="97088" x="3840163" y="5113338"/>
          <p14:tracePt t="97103" x="3860800" y="5113338"/>
          <p14:tracePt t="97103" x="3898900" y="5127625"/>
          <p14:tracePt t="97119" x="3990975" y="5140325"/>
          <p14:tracePt t="97136" x="4043363" y="5140325"/>
          <p14:tracePt t="97153" x="4108450" y="5140325"/>
          <p14:tracePt t="97169" x="4160838" y="5133975"/>
          <p14:tracePt t="97186" x="4206875" y="5127625"/>
          <p14:tracePt t="97203" x="4271963" y="5100638"/>
          <p14:tracePt t="97219" x="4310063" y="5094288"/>
          <p14:tracePt t="97236" x="4337050" y="5075238"/>
          <p14:tracePt t="97253" x="4376738" y="5054600"/>
          <p14:tracePt t="97269" x="4376738" y="5048250"/>
          <p14:tracePt t="97286" x="4376738" y="5035550"/>
          <p14:tracePt t="97303" x="4376738" y="5022850"/>
          <p14:tracePt t="97319" x="4362450" y="4995863"/>
          <p14:tracePt t="97336" x="4349750" y="4983163"/>
          <p14:tracePt t="97353" x="4330700" y="4970463"/>
          <p14:tracePt t="97369" x="4303713" y="4937125"/>
          <p14:tracePt t="97386" x="4265613" y="4905375"/>
          <p14:tracePt t="97403" x="4219575" y="4878388"/>
          <p14:tracePt t="97419" x="4167188" y="4840288"/>
          <p14:tracePt t="97436" x="4095750" y="4794250"/>
          <p14:tracePt t="97453" x="4043363" y="4775200"/>
          <p14:tracePt t="97469" x="4003675" y="4760913"/>
          <p14:tracePt t="97486" x="3970338" y="4754563"/>
          <p14:tracePt t="97503" x="3944938" y="4748213"/>
          <p14:tracePt t="97519" x="3886200" y="4741863"/>
          <p14:tracePt t="97536" x="3827463" y="4741863"/>
          <p14:tracePt t="97553" x="3775075" y="4741863"/>
          <p14:tracePt t="97569" x="3709988" y="4741863"/>
          <p14:tracePt t="97586" x="3651250" y="4741863"/>
          <p14:tracePt t="97603" x="3579813" y="4741863"/>
          <p14:tracePt t="97619" x="3527425" y="4741863"/>
          <p14:tracePt t="97636" x="3468688" y="4741863"/>
          <p14:tracePt t="97653" x="3435350" y="4760913"/>
          <p14:tracePt t="97669" x="3409950" y="4775200"/>
          <p14:tracePt t="97686" x="3382963" y="4800600"/>
          <p14:tracePt t="97703" x="3357563" y="4813300"/>
          <p14:tracePt t="97719" x="3336925" y="4846638"/>
          <p14:tracePt t="97736" x="3317875" y="4865688"/>
          <p14:tracePt t="97752" x="3298825" y="4892675"/>
          <p14:tracePt t="97769" x="3298825" y="4918075"/>
          <p14:tracePt t="97786" x="3298825" y="4930775"/>
          <p14:tracePt t="97802" x="3298825" y="4957763"/>
          <p14:tracePt t="97819" x="3298825" y="4976813"/>
          <p14:tracePt t="97836" x="3311525" y="5010150"/>
          <p14:tracePt t="97852" x="3344863" y="5041900"/>
          <p14:tracePt t="97869" x="3389313" y="5075238"/>
          <p14:tracePt t="97886" x="3454400" y="5106988"/>
          <p14:tracePt t="97902" x="3500438" y="5127625"/>
          <p14:tracePt t="97919" x="3573463" y="5140325"/>
          <p14:tracePt t="97936" x="3592513" y="5140325"/>
          <p14:tracePt t="97952" x="3617913" y="5140325"/>
          <p14:tracePt t="97969" x="3651250" y="5140325"/>
          <p14:tracePt t="97986" x="3683000" y="5140325"/>
          <p14:tracePt t="98002" x="3729038" y="5140325"/>
          <p14:tracePt t="98019" x="3775075" y="5140325"/>
          <p14:tracePt t="98036" x="3802063" y="5140325"/>
          <p14:tracePt t="98052" x="3808413" y="5140325"/>
          <p14:tracePt t="98069" x="3814763" y="5140325"/>
          <p14:tracePt t="98432" x="3802063" y="5140325"/>
          <p14:tracePt t="98443" x="3781425" y="5140325"/>
          <p14:tracePt t="98446" x="3749675" y="5140325"/>
          <p14:tracePt t="98452" x="3657600" y="5140325"/>
          <p14:tracePt t="98469" x="3506788" y="5140325"/>
          <p14:tracePt t="98486" x="3344863" y="5127625"/>
          <p14:tracePt t="98502" x="3154363" y="5121275"/>
          <p14:tracePt t="98519" x="2946400" y="5100638"/>
          <p14:tracePt t="98535" x="2684463" y="5100638"/>
          <p14:tracePt t="98552" x="2520950" y="5100638"/>
          <p14:tracePt t="98569" x="2384425" y="5106988"/>
          <p14:tracePt t="98586" x="2273300" y="5106988"/>
          <p14:tracePt t="98602" x="2181225" y="5106988"/>
          <p14:tracePt t="98619" x="2103438" y="5113338"/>
          <p14:tracePt t="98635" x="2044700" y="5113338"/>
          <p14:tracePt t="98652" x="2011363" y="5113338"/>
          <p14:tracePt t="98669" x="1998663" y="5121275"/>
          <p14:tracePt t="98744" x="2005013" y="5121275"/>
          <p14:tracePt t="98752" x="2017713" y="5121275"/>
          <p14:tracePt t="98760" x="2044700" y="5121275"/>
          <p14:tracePt t="98769" x="2090738" y="5127625"/>
          <p14:tracePt t="98769" x="2128838" y="5127625"/>
          <p14:tracePt t="98785" x="2193925" y="5127625"/>
          <p14:tracePt t="98786" x="2332038" y="5127625"/>
          <p14:tracePt t="98802" x="2455863" y="5127625"/>
          <p14:tracePt t="98819" x="2514600" y="5133975"/>
          <p14:tracePt t="98835" x="2527300" y="5133975"/>
          <p14:tracePt t="98896" x="2508250" y="5133975"/>
          <p14:tracePt t="98904" x="2481263" y="5133975"/>
          <p14:tracePt t="98912" x="2443163" y="5133975"/>
          <p14:tracePt t="98920" x="2397125" y="5133975"/>
          <p14:tracePt t="98928" x="2344738" y="5133975"/>
          <p14:tracePt t="98936" x="2109788" y="5133975"/>
          <p14:tracePt t="98952" x="1965325" y="5133975"/>
          <p14:tracePt t="98969" x="1881188" y="5133975"/>
          <p14:tracePt t="98985" x="1862138" y="5133975"/>
          <p14:tracePt t="99032" x="1868488" y="5133975"/>
          <p14:tracePt t="99032" x="1887538" y="5133975"/>
          <p14:tracePt t="99048" x="1927225" y="5133975"/>
          <p14:tracePt t="99056" x="1985963" y="5140325"/>
          <p14:tracePt t="99064" x="2044700" y="5140325"/>
          <p14:tracePt t="99072" x="2220913" y="5159375"/>
          <p14:tracePt t="99085" x="2533650" y="5173663"/>
          <p14:tracePt t="99102" x="2860675" y="5192713"/>
          <p14:tracePt t="99119" x="3135313" y="5205413"/>
          <p14:tracePt t="99135" x="3317875" y="5211763"/>
          <p14:tracePt t="99152" x="3324225" y="5211763"/>
          <p14:tracePt t="99200" x="3305175" y="5211763"/>
          <p14:tracePt t="99211" x="3259138" y="5211763"/>
          <p14:tracePt t="99211" x="3194050" y="5199063"/>
          <p14:tracePt t="99219" x="3005138" y="5173663"/>
          <p14:tracePt t="99235" x="2632075" y="5133975"/>
          <p14:tracePt t="99252" x="2227263" y="5075238"/>
          <p14:tracePt t="99269" x="1887538" y="5068888"/>
          <p14:tracePt t="99285" x="1744663" y="5068888"/>
          <p14:tracePt t="99302" x="1711325" y="5068888"/>
          <p14:tracePt t="99336" x="1724025" y="5075238"/>
          <p14:tracePt t="99336" x="1822450" y="5100638"/>
          <p14:tracePt t="99352" x="2082800" y="5146675"/>
          <p14:tracePt t="99369" x="2468563" y="5173663"/>
          <p14:tracePt t="99385" x="2879725" y="5173663"/>
          <p14:tracePt t="99402" x="3233738" y="5173663"/>
          <p14:tracePt t="99419" x="3475038" y="5173663"/>
          <p14:tracePt t="99435" x="3586163" y="5173663"/>
          <p14:tracePt t="99452" x="3617913" y="5180013"/>
          <p14:tracePt t="99468" x="3624263" y="5180013"/>
          <p14:tracePt t="100720" x="3632200" y="5180013"/>
          <p14:tracePt t="100724" x="3644900" y="5180013"/>
          <p14:tracePt t="100737" x="3657600" y="5180013"/>
          <p14:tracePt t="100737" x="3663950" y="5180013"/>
          <p14:tracePt t="100752" x="3683000" y="5180013"/>
          <p14:tracePt t="100769" x="3697288" y="5180013"/>
          <p14:tracePt t="100786" x="3697288" y="5173663"/>
          <p14:tracePt t="100904" x="3703638" y="5173663"/>
          <p14:tracePt t="100912" x="3716338" y="5173663"/>
          <p14:tracePt t="100920" x="3729038" y="5180013"/>
          <p14:tracePt t="100922" x="3741738" y="5186363"/>
          <p14:tracePt t="100936" x="3775075" y="5186363"/>
          <p14:tracePt t="100952" x="3860800" y="5192713"/>
          <p14:tracePt t="100969" x="3932238" y="5192713"/>
          <p14:tracePt t="100986" x="3990975" y="5192713"/>
          <p14:tracePt t="101002" x="4056063" y="5192713"/>
          <p14:tracePt t="101019" x="4102100" y="5192713"/>
          <p14:tracePt t="101036" x="4160838" y="5192713"/>
          <p14:tracePt t="101052" x="4206875" y="5192713"/>
          <p14:tracePt t="101069" x="4244975" y="5192713"/>
          <p14:tracePt t="101085" x="4291013" y="5192713"/>
          <p14:tracePt t="101103" x="4318000" y="5192713"/>
          <p14:tracePt t="101119" x="4337050" y="5186363"/>
          <p14:tracePt t="101136" x="4362450" y="5173663"/>
          <p14:tracePt t="101152" x="4395788" y="5153025"/>
          <p14:tracePt t="101169" x="4421188" y="5140325"/>
          <p14:tracePt t="101186" x="4435475" y="5121275"/>
          <p14:tracePt t="101202" x="4454525" y="5087938"/>
          <p14:tracePt t="101219" x="4460875" y="5068888"/>
          <p14:tracePt t="101236" x="4473575" y="5029200"/>
          <p14:tracePt t="101253" x="4473575" y="4995863"/>
          <p14:tracePt t="101269" x="4454525" y="4976813"/>
          <p14:tracePt t="101285" x="4435475" y="4951413"/>
          <p14:tracePt t="101302" x="4414838" y="4924425"/>
          <p14:tracePt t="101319" x="4376738" y="4911725"/>
          <p14:tracePt t="101335" x="4330700" y="4892675"/>
          <p14:tracePt t="101352" x="4259263" y="4878388"/>
          <p14:tracePt t="101369" x="4198938" y="4878388"/>
          <p14:tracePt t="101385" x="4127500" y="4872038"/>
          <p14:tracePt t="101402" x="4062413" y="4872038"/>
          <p14:tracePt t="101419" x="3997325" y="4865688"/>
          <p14:tracePt t="101435" x="3919538" y="4859338"/>
          <p14:tracePt t="101452" x="3846513" y="4846638"/>
          <p14:tracePt t="101469" x="3775075" y="4833938"/>
          <p14:tracePt t="101485" x="3709988" y="4826000"/>
          <p14:tracePt t="101502" x="3657600" y="4826000"/>
          <p14:tracePt t="101519" x="3611563" y="4826000"/>
          <p14:tracePt t="101535" x="3579813" y="4826000"/>
          <p14:tracePt t="101552" x="3533775" y="4840288"/>
          <p14:tracePt t="101569" x="3487738" y="4878388"/>
          <p14:tracePt t="101585" x="3441700" y="4924425"/>
          <p14:tracePt t="101602" x="3409950" y="4964113"/>
          <p14:tracePt t="101619" x="3363913" y="5016500"/>
          <p14:tracePt t="101635" x="3351213" y="5041900"/>
          <p14:tracePt t="101652" x="3344863" y="5068888"/>
          <p14:tracePt t="101669" x="3344863" y="5081588"/>
          <p14:tracePt t="101685" x="3351213" y="5106988"/>
          <p14:tracePt t="101702" x="3376613" y="5121275"/>
          <p14:tracePt t="101719" x="3422650" y="5133975"/>
          <p14:tracePt t="101735" x="3500438" y="5140325"/>
          <p14:tracePt t="101752" x="3651250" y="5146675"/>
          <p14:tracePt t="101769" x="3756025" y="5153025"/>
          <p14:tracePt t="101785" x="3860800" y="5153025"/>
          <p14:tracePt t="101802" x="3938588" y="5153025"/>
          <p14:tracePt t="101819" x="3984625" y="5153025"/>
          <p14:tracePt t="101835" x="4022725" y="5153025"/>
          <p14:tracePt t="101852" x="4030663" y="5153025"/>
          <p14:tracePt t="101869" x="4030663" y="5146675"/>
          <p14:tracePt t="102392" x="4016375" y="5146675"/>
          <p14:tracePt t="102408" x="4010025" y="5146675"/>
          <p14:tracePt t="102416" x="4003675" y="5146675"/>
          <p14:tracePt t="102424" x="3997325" y="5153025"/>
          <p14:tracePt t="102432" x="3990975" y="5153025"/>
          <p14:tracePt t="102440" x="3978275" y="5153025"/>
          <p14:tracePt t="102452" x="3963988" y="5153025"/>
          <p14:tracePt t="102468" x="3957638" y="5153025"/>
          <p14:tracePt t="102485" x="3951288" y="5153025"/>
          <p14:tracePt t="102502" x="3944938" y="5153025"/>
          <p14:tracePt t="102518" x="3938588" y="5153025"/>
          <p14:tracePt t="102535" x="3932238" y="5153025"/>
          <p14:tracePt t="102552" x="3925888" y="5153025"/>
          <p14:tracePt t="102592" x="3919538" y="5153025"/>
          <p14:tracePt t="102872" x="3919538" y="5159375"/>
          <p14:tracePt t="103008" x="3911600" y="5159375"/>
          <p14:tracePt t="103016" x="3905250" y="5173663"/>
          <p14:tracePt t="103024" x="3860800" y="5173663"/>
          <p14:tracePt t="103040" x="3827463" y="5173663"/>
          <p14:tracePt t="103048" x="3781425" y="5173663"/>
          <p14:tracePt t="103056" x="3670300" y="5173663"/>
          <p14:tracePt t="103068" x="3540125" y="5173663"/>
          <p14:tracePt t="103085" x="3416300" y="5173663"/>
          <p14:tracePt t="103101" x="3292475" y="5186363"/>
          <p14:tracePt t="103118" x="3154363" y="5192713"/>
          <p14:tracePt t="103135" x="3017838" y="5211763"/>
          <p14:tracePt t="103151" x="2854325" y="5211763"/>
          <p14:tracePt t="103168" x="2579688" y="5211763"/>
          <p14:tracePt t="103185" x="2409825" y="5211763"/>
          <p14:tracePt t="103201" x="2252663" y="5211763"/>
          <p14:tracePt t="103218" x="2149475" y="5211763"/>
          <p14:tracePt t="103235" x="2070100" y="5211763"/>
          <p14:tracePt t="103251" x="2038350" y="5205413"/>
          <p14:tracePt t="103268" x="2017713" y="5192713"/>
          <p14:tracePt t="103285" x="2005013" y="5186363"/>
          <p14:tracePt t="103301" x="1998663" y="5180013"/>
          <p14:tracePt t="103318" x="1973263" y="5165725"/>
          <p14:tracePt t="103335" x="1958975" y="5153025"/>
          <p14:tracePt t="103351" x="1927225" y="5127625"/>
          <p14:tracePt t="103368" x="1887538" y="5087938"/>
          <p14:tracePt t="103385" x="1881188" y="5087938"/>
          <p14:tracePt t="104624" x="1887538" y="5094288"/>
          <p14:tracePt t="104632" x="1900238" y="5100638"/>
          <p14:tracePt t="104640" x="1906588" y="5106988"/>
          <p14:tracePt t="105096" x="1912938" y="5113338"/>
          <p14:tracePt t="105104" x="1920875" y="5127625"/>
          <p14:tracePt t="105112" x="1927225" y="5133975"/>
          <p14:tracePt t="105119" x="1958975" y="5186363"/>
          <p14:tracePt t="105134" x="1992313" y="5232400"/>
          <p14:tracePt t="105151" x="2017713" y="5276850"/>
          <p14:tracePt t="105167" x="2044700" y="5316538"/>
          <p14:tracePt t="105184" x="2082800" y="5362575"/>
          <p14:tracePt t="105201" x="2122488" y="5414963"/>
          <p14:tracePt t="105217" x="2155825" y="5434013"/>
          <p14:tracePt t="105234" x="2187575" y="5440363"/>
          <p14:tracePt t="105251" x="2252663" y="5446713"/>
          <p14:tracePt t="105267" x="2370138" y="5446713"/>
          <p14:tracePt t="105284" x="2520950" y="5461000"/>
          <p14:tracePt t="105300" x="2690813" y="5467350"/>
          <p14:tracePt t="105317" x="2873375" y="5492750"/>
          <p14:tracePt t="105334" x="3030538" y="5505450"/>
          <p14:tracePt t="105351" x="3122613" y="5526088"/>
          <p14:tracePt t="105367" x="3141663" y="5526088"/>
          <p14:tracePt t="105424" x="3128963" y="5526088"/>
          <p14:tracePt t="105432" x="3095625" y="5505450"/>
          <p14:tracePt t="105440" x="2990850" y="5486400"/>
          <p14:tracePt t="105450" x="2879725" y="5467350"/>
          <p14:tracePt t="105467" x="2768600" y="5453063"/>
          <p14:tracePt t="105484" x="2665413" y="5453063"/>
          <p14:tracePt t="105500" x="2606675" y="5453063"/>
          <p14:tracePt t="105517" x="2598738" y="5453063"/>
          <p14:tracePt t="105552" x="2613025" y="5461000"/>
          <p14:tracePt t="105560" x="2697163" y="5486400"/>
          <p14:tracePt t="105575" x="2762250" y="5499100"/>
          <p14:tracePt t="105584" x="2990850" y="5505450"/>
          <p14:tracePt t="105600" x="3141663" y="5532438"/>
          <p14:tracePt t="105617" x="3298825" y="5545138"/>
          <p14:tracePt t="105634" x="3435350" y="5557838"/>
          <p14:tracePt t="105650" x="3552825" y="5564188"/>
          <p14:tracePt t="105667" x="3651250" y="5578475"/>
          <p14:tracePt t="105684" x="3697288" y="5591175"/>
          <p14:tracePt t="105700" x="3716338" y="5591175"/>
          <p14:tracePt t="105717" x="3722688" y="5591175"/>
          <p14:tracePt t="106784" x="3722688" y="5584825"/>
          <p14:tracePt t="106792" x="3722688" y="5578475"/>
          <p14:tracePt t="106795" x="3722688" y="5564188"/>
          <p14:tracePt t="106804" x="3729038" y="5532438"/>
          <p14:tracePt t="106817" x="3735388" y="5492750"/>
          <p14:tracePt t="106833" x="3741738" y="5461000"/>
          <p14:tracePt t="106850" x="3741738" y="5414963"/>
          <p14:tracePt t="106867" x="3741738" y="5368925"/>
          <p14:tracePt t="106883" x="3722688" y="5303838"/>
          <p14:tracePt t="106900" x="3670300" y="5232400"/>
          <p14:tracePt t="106917" x="3579813" y="5153025"/>
          <p14:tracePt t="106933" x="3448050" y="5068888"/>
          <p14:tracePt t="106950" x="3284538" y="4995863"/>
          <p14:tracePt t="106967" x="3167063" y="4983163"/>
          <p14:tracePt t="106983" x="3089275" y="4970463"/>
          <p14:tracePt t="107000" x="3049588" y="4970463"/>
          <p14:tracePt t="107016" x="3043238" y="4970463"/>
          <p14:tracePt t="107033" x="3043238" y="4976813"/>
          <p14:tracePt t="107050" x="3036888" y="4976813"/>
          <p14:tracePt t="107248" x="3043238" y="4976813"/>
          <p14:tracePt t="107256" x="3055938" y="4976813"/>
          <p14:tracePt t="107258" x="3076575" y="4976813"/>
          <p14:tracePt t="107266" x="3135313" y="4989513"/>
          <p14:tracePt t="107283" x="3219450" y="5010150"/>
          <p14:tracePt t="107300" x="3278188" y="5022850"/>
          <p14:tracePt t="107316" x="3324225" y="5029200"/>
          <p14:tracePt t="107333" x="3330575" y="5035550"/>
          <p14:tracePt t="107392" x="3317875" y="5035550"/>
          <p14:tracePt t="107400" x="3305175" y="5035550"/>
          <p14:tracePt t="107408" x="3246438" y="5035550"/>
          <p14:tracePt t="107416" x="3167063" y="5035550"/>
          <p14:tracePt t="107433" x="3063875" y="5041900"/>
          <p14:tracePt t="107450" x="2919413" y="5041900"/>
          <p14:tracePt t="107466" x="2755900" y="5041900"/>
          <p14:tracePt t="107483" x="2659063" y="5062538"/>
          <p14:tracePt t="107500" x="2638425" y="5075238"/>
          <p14:tracePt t="107552" x="2644775" y="5075238"/>
          <p14:tracePt t="107560" x="2678113" y="5075238"/>
          <p14:tracePt t="107568" x="2736850" y="5075238"/>
          <p14:tracePt t="107583" x="2795588" y="5075238"/>
          <p14:tracePt t="107584" x="2932113" y="5075238"/>
          <p14:tracePt t="107600" x="3194050" y="5075238"/>
          <p14:tracePt t="107616" x="3403600" y="5075238"/>
          <p14:tracePt t="107633" x="3598863" y="5081588"/>
          <p14:tracePt t="107650" x="3775075" y="5087938"/>
          <p14:tracePt t="107666" x="3932238" y="5087938"/>
          <p14:tracePt t="107683" x="4030663" y="5087938"/>
          <p14:tracePt t="107700" x="4056063" y="5087938"/>
          <p14:tracePt t="107776" x="4049713" y="5087938"/>
          <p14:tracePt t="107784" x="4043363" y="5087938"/>
          <p14:tracePt t="107800" x="4037013" y="5087938"/>
          <p14:tracePt t="107864" x="4030663" y="5087938"/>
          <p14:tracePt t="107872" x="4022725" y="5087938"/>
          <p14:tracePt t="107880" x="4010025" y="5087938"/>
          <p14:tracePt t="107899" x="3938588" y="5087938"/>
          <p14:tracePt t="107900" x="3833813" y="5087938"/>
          <p14:tracePt t="107916" x="3683000" y="5087938"/>
          <p14:tracePt t="107933" x="3513138" y="5087938"/>
          <p14:tracePt t="107949" x="3311525" y="5087938"/>
          <p14:tracePt t="107966" x="3128963" y="5087938"/>
          <p14:tracePt t="107983" x="2938463" y="5100638"/>
          <p14:tracePt t="107999" x="2684463" y="5100638"/>
          <p14:tracePt t="108016" x="2501900" y="5100638"/>
          <p14:tracePt t="108033" x="2319338" y="5100638"/>
          <p14:tracePt t="108049" x="2162175" y="5100638"/>
          <p14:tracePt t="108066" x="2032000" y="5106988"/>
          <p14:tracePt t="108083" x="1933575" y="5106988"/>
          <p14:tracePt t="108099" x="1887538" y="5106988"/>
          <p14:tracePt t="108116" x="1881188" y="5106988"/>
          <p14:tracePt t="108968" x="1887538" y="5106988"/>
          <p14:tracePt t="108976" x="1912938" y="5106988"/>
          <p14:tracePt t="108984" x="1939925" y="5106988"/>
          <p14:tracePt t="108992" x="1958975" y="5113338"/>
          <p14:tracePt t="109000" x="2063750" y="5121275"/>
          <p14:tracePt t="109016" x="2168525" y="5127625"/>
          <p14:tracePt t="109032" x="2286000" y="5133975"/>
          <p14:tracePt t="109049" x="2397125" y="5140325"/>
          <p14:tracePt t="109066" x="2520950" y="5140325"/>
          <p14:tracePt t="109082" x="2651125" y="5140325"/>
          <p14:tracePt t="109099" x="2755900" y="5140325"/>
          <p14:tracePt t="109116" x="2841625" y="5127625"/>
          <p14:tracePt t="109132" x="2879725" y="5127625"/>
          <p14:tracePt t="109149" x="2887663" y="5127625"/>
          <p14:tracePt t="109344" x="2900363" y="5127625"/>
          <p14:tracePt t="109352" x="2906713" y="5127625"/>
          <p14:tracePt t="109360" x="2919413" y="5127625"/>
          <p14:tracePt t="109368" x="2946400" y="5127625"/>
          <p14:tracePt t="109382" x="2978150" y="5127625"/>
          <p14:tracePt t="109399" x="2990850" y="5133975"/>
          <p14:tracePt t="110816" x="2997200" y="5127625"/>
          <p14:tracePt t="110821" x="3005138" y="5113338"/>
          <p14:tracePt t="110832" x="3011488" y="5106988"/>
          <p14:tracePt t="110832" x="3030538" y="5075238"/>
          <p14:tracePt t="110848" x="3070225" y="5029200"/>
          <p14:tracePt t="110865" x="3116263" y="4976813"/>
          <p14:tracePt t="110882" x="3160713" y="4911725"/>
          <p14:tracePt t="110898" x="3213100" y="4859338"/>
          <p14:tracePt t="110915" x="3252788" y="4781550"/>
          <p14:tracePt t="110932" x="3278188" y="4695825"/>
          <p14:tracePt t="110948" x="3298825" y="4605338"/>
          <p14:tracePt t="110965" x="3311525" y="4525963"/>
          <p14:tracePt t="110982" x="3311525" y="4427538"/>
          <p14:tracePt t="110998" x="3311525" y="4337050"/>
          <p14:tracePt t="111015" x="3311525" y="4259263"/>
          <p14:tracePt t="111032" x="3271838" y="4121150"/>
          <p14:tracePt t="111048" x="3252788" y="4049713"/>
          <p14:tracePt t="111065" x="3194050" y="3970338"/>
          <p14:tracePt t="111082" x="3167063" y="3898900"/>
          <p14:tracePt t="111098" x="3135313" y="3852863"/>
          <p14:tracePt t="111115" x="3108325" y="3814763"/>
          <p14:tracePt t="111132" x="3089275" y="3781425"/>
          <p14:tracePt t="111148" x="3070225" y="3762375"/>
          <p14:tracePt t="111165" x="3049588" y="3735388"/>
          <p14:tracePt t="111181" x="3030538" y="3709988"/>
          <p14:tracePt t="111198" x="3011488" y="3683000"/>
          <p14:tracePt t="111215" x="2984500" y="3657600"/>
          <p14:tracePt t="111232" x="2965450" y="3632200"/>
          <p14:tracePt t="111248" x="2946400" y="3617913"/>
          <p14:tracePt t="111265" x="2925763" y="3611563"/>
          <p14:tracePt t="111281" x="2879725" y="3598863"/>
          <p14:tracePt t="111298" x="2847975" y="3598863"/>
          <p14:tracePt t="111315" x="2808288" y="3598863"/>
          <p14:tracePt t="111331" x="2762250" y="3598863"/>
          <p14:tracePt t="111348" x="2724150" y="3598863"/>
          <p14:tracePt t="111365" x="2678113" y="3598863"/>
          <p14:tracePt t="111381" x="2659063" y="3605213"/>
          <p14:tracePt t="111398" x="2625725" y="3611563"/>
          <p14:tracePt t="111415" x="2613025" y="3617913"/>
          <p14:tracePt t="111431" x="2598738" y="3624263"/>
          <p14:tracePt t="111472" x="2592388" y="3624263"/>
          <p14:tracePt t="111512" x="2586038" y="3624263"/>
          <p14:tracePt t="111528" x="2573338" y="3624263"/>
          <p14:tracePt t="111536" x="2560638" y="3624263"/>
          <p14:tracePt t="111544" x="2540000" y="3624263"/>
          <p14:tracePt t="111548" x="2489200" y="3624263"/>
          <p14:tracePt t="111565" x="2422525" y="3624263"/>
          <p14:tracePt t="111581" x="2338388" y="3638550"/>
          <p14:tracePt t="111598" x="2239963" y="3638550"/>
          <p14:tracePt t="111615" x="2155825" y="3644900"/>
          <p14:tracePt t="111631" x="2024063" y="3644900"/>
          <p14:tracePt t="111648" x="1958975" y="3644900"/>
          <p14:tracePt t="111665" x="1920875" y="3651250"/>
          <p14:tracePt t="111681" x="1881188" y="3651250"/>
          <p14:tracePt t="111698" x="1847850" y="3651250"/>
          <p14:tracePt t="111715" x="1828800" y="3651250"/>
          <p14:tracePt t="111808" x="1835150" y="3651250"/>
          <p14:tracePt t="111832" x="1847850" y="3651250"/>
          <p14:tracePt t="111848" x="1862138" y="3651250"/>
          <p14:tracePt t="111856" x="1874838" y="3651250"/>
          <p14:tracePt t="111864" x="1881188" y="3657600"/>
          <p14:tracePt t="111872" x="1920875" y="3670300"/>
          <p14:tracePt t="111881" x="1958975" y="3676650"/>
          <p14:tracePt t="111898" x="2032000" y="3690938"/>
          <p14:tracePt t="111915" x="2128838" y="3716338"/>
          <p14:tracePt t="111931" x="2252663" y="3722688"/>
          <p14:tracePt t="111948" x="2384425" y="3722688"/>
          <p14:tracePt t="111965" x="2514600" y="3729038"/>
          <p14:tracePt t="111981" x="2638425" y="3729038"/>
          <p14:tracePt t="111998" x="2749550" y="3729038"/>
          <p14:tracePt t="112015" x="2860675" y="3729038"/>
          <p14:tracePt t="112031" x="3017838" y="3729038"/>
          <p14:tracePt t="112048" x="3116263" y="3729038"/>
          <p14:tracePt t="112064" x="3194050" y="3729038"/>
          <p14:tracePt t="112081" x="3240088" y="3729038"/>
          <p14:tracePt t="112098" x="3271838" y="3729038"/>
          <p14:tracePt t="114864" x="3278188" y="3729038"/>
          <p14:tracePt t="114872" x="3336925" y="3735388"/>
          <p14:tracePt t="114881" x="3416300" y="3741738"/>
          <p14:tracePt t="114897" x="3513138" y="3756025"/>
          <p14:tracePt t="114914" x="3605213" y="3775075"/>
          <p14:tracePt t="114930" x="3709988" y="3808413"/>
          <p14:tracePt t="114947" x="3787775" y="3833813"/>
          <p14:tracePt t="114963" x="3867150" y="3867150"/>
          <p14:tracePt t="114980" x="3944938" y="3911600"/>
          <p14:tracePt t="114997" x="4010025" y="3984625"/>
          <p14:tracePt t="115013" x="4081463" y="4075113"/>
          <p14:tracePt t="115030" x="4121150" y="4179888"/>
          <p14:tracePt t="115047" x="4148138" y="4297363"/>
          <p14:tracePt t="115063" x="4154488" y="4460875"/>
          <p14:tracePt t="115080" x="4148138" y="4552950"/>
          <p14:tracePt t="115097" x="4102100" y="4637088"/>
          <p14:tracePt t="115113" x="4043363" y="4722813"/>
          <p14:tracePt t="115130" x="3963988" y="4806950"/>
          <p14:tracePt t="115147" x="3867150" y="4884738"/>
          <p14:tracePt t="115163" x="3781425" y="4937125"/>
          <p14:tracePt t="115180" x="3644900" y="4989513"/>
          <p14:tracePt t="115197" x="3462338" y="5054600"/>
          <p14:tracePt t="115213" x="3311525" y="5081588"/>
          <p14:tracePt t="115230" x="3160713" y="5094288"/>
          <p14:tracePt t="115247" x="3030538" y="5106988"/>
          <p14:tracePt t="115263" x="2847975" y="5113338"/>
          <p14:tracePt t="115280" x="2755900" y="5121275"/>
          <p14:tracePt t="115297" x="2697163" y="5113338"/>
          <p14:tracePt t="115313" x="2644775" y="5113338"/>
          <p14:tracePt t="115330" x="2613025" y="5113338"/>
          <p14:tracePt t="115347" x="2579688" y="5113338"/>
          <p14:tracePt t="115363" x="2554288" y="5113338"/>
          <p14:tracePt t="115380" x="2533650" y="5113338"/>
          <p14:tracePt t="115397" x="2520950" y="5113338"/>
          <p14:tracePt t="115413" x="2514600" y="5113338"/>
          <p14:tracePt t="115488" x="2527300" y="5113338"/>
          <p14:tracePt t="115496" x="2540000" y="5106988"/>
          <p14:tracePt t="115504" x="2613025" y="5106988"/>
          <p14:tracePt t="115513" x="2724150" y="5106988"/>
          <p14:tracePt t="115530" x="2860675" y="5106988"/>
          <p14:tracePt t="115546" x="3043238" y="5106988"/>
          <p14:tracePt t="115563" x="3259138" y="5106988"/>
          <p14:tracePt t="115580" x="3395663" y="5106988"/>
          <p14:tracePt t="115596" x="3475038" y="5106988"/>
          <p14:tracePt t="115613" x="3487738" y="5106988"/>
          <p14:tracePt t="115656" x="3481388" y="5100638"/>
          <p14:tracePt t="115664" x="3468688" y="5100638"/>
          <p14:tracePt t="115672" x="3389313" y="5094288"/>
          <p14:tracePt t="115681" x="3265488" y="5081588"/>
          <p14:tracePt t="115696" x="3122613" y="5075238"/>
          <p14:tracePt t="115713" x="2971800" y="5068888"/>
          <p14:tracePt t="115730" x="2841625" y="5062538"/>
          <p14:tracePt t="115746" x="2776538" y="5062538"/>
          <p14:tracePt t="115808" x="2782888" y="5062538"/>
          <p14:tracePt t="115816" x="2808288" y="5062538"/>
          <p14:tracePt t="115824" x="2835275" y="5062538"/>
          <p14:tracePt t="115832" x="2938463" y="5062538"/>
          <p14:tracePt t="115832" x="2984500" y="5062538"/>
          <p14:tracePt t="115850" x="3024188" y="5062538"/>
          <p14:tracePt t="115863" x="3108325" y="5062538"/>
          <p14:tracePt t="115880" x="3116263" y="5062538"/>
          <p14:tracePt t="116024" x="3128963" y="5062538"/>
          <p14:tracePt t="116032" x="3154363" y="5062538"/>
          <p14:tracePt t="116036" x="3187700" y="5062538"/>
          <p14:tracePt t="116046" x="3265488" y="5062538"/>
          <p14:tracePt t="116063" x="3389313" y="5035550"/>
          <p14:tracePt t="116080" x="3441700" y="5016500"/>
          <p14:tracePt t="116096" x="3475038" y="4983163"/>
          <p14:tracePt t="116113" x="3481388" y="4970463"/>
          <p14:tracePt t="116130" x="3481388" y="4945063"/>
          <p14:tracePt t="116146" x="3475038" y="4918075"/>
          <p14:tracePt t="116163" x="3441700" y="4872038"/>
          <p14:tracePt t="116180" x="3389313" y="4826000"/>
          <p14:tracePt t="116196" x="3336925" y="4787900"/>
          <p14:tracePt t="116213" x="3259138" y="4748213"/>
          <p14:tracePt t="116230" x="3160713" y="4735513"/>
          <p14:tracePt t="116246" x="3055938" y="4735513"/>
          <p14:tracePt t="116263" x="2900363" y="4735513"/>
          <p14:tracePt t="116280" x="2827338" y="4748213"/>
          <p14:tracePt t="116296" x="2782888" y="4787900"/>
          <p14:tracePt t="116313" x="2743200" y="4833938"/>
          <p14:tracePt t="116329" x="2709863" y="4884738"/>
          <p14:tracePt t="116346" x="2703513" y="4924425"/>
          <p14:tracePt t="116363" x="2703513" y="4957763"/>
          <p14:tracePt t="116379" x="2703513" y="4983163"/>
          <p14:tracePt t="116396" x="2724150" y="5016500"/>
          <p14:tracePt t="116413" x="2776538" y="5041900"/>
          <p14:tracePt t="116429" x="2873375" y="5041900"/>
          <p14:tracePt t="116446" x="3005138" y="5048250"/>
          <p14:tracePt t="116463" x="3160713" y="5035550"/>
          <p14:tracePt t="116479" x="3311525" y="5003800"/>
          <p14:tracePt t="116496" x="3351213" y="4976813"/>
          <p14:tracePt t="116513" x="3351213" y="4964113"/>
          <p14:tracePt t="116529" x="3330575" y="4930775"/>
          <p14:tracePt t="116546" x="3278188" y="4884738"/>
          <p14:tracePt t="116563" x="3213100" y="4852988"/>
          <p14:tracePt t="116579" x="3135313" y="4813300"/>
          <p14:tracePt t="116596" x="3055938" y="4813300"/>
          <p14:tracePt t="116613" x="2965450" y="4813300"/>
          <p14:tracePt t="116629" x="2906713" y="4846638"/>
          <p14:tracePt t="116646" x="2841625" y="4905375"/>
          <p14:tracePt t="116663" x="2782888" y="4970463"/>
          <p14:tracePt t="116679" x="2762250" y="5081588"/>
          <p14:tracePt t="116696" x="2795588" y="5146675"/>
          <p14:tracePt t="116713" x="2854325" y="5211763"/>
          <p14:tracePt t="116729" x="2965450" y="5245100"/>
          <p14:tracePt t="116746" x="3070225" y="5251450"/>
          <p14:tracePt t="116763" x="3175000" y="5251450"/>
          <p14:tracePt t="116779" x="3225800" y="5238750"/>
          <p14:tracePt t="116796" x="3246438" y="5232400"/>
          <p14:tracePt t="118120" x="3252788" y="5232400"/>
          <p14:tracePt t="118136" x="3265488" y="5232400"/>
          <p14:tracePt t="118144" x="3271838" y="5232400"/>
          <p14:tracePt t="118151" x="3292475" y="5232400"/>
          <p14:tracePt t="118163" x="3324225" y="5232400"/>
          <p14:tracePt t="118180" x="3357563" y="5232400"/>
          <p14:tracePt t="118196" x="3409950" y="5232400"/>
          <p14:tracePt t="118213" x="3462338" y="5232400"/>
          <p14:tracePt t="118230" x="3506788" y="5232400"/>
          <p14:tracePt t="118246" x="3546475" y="5232400"/>
          <p14:tracePt t="118263" x="3586163" y="5224463"/>
          <p14:tracePt t="118280" x="3617913" y="5218113"/>
          <p14:tracePt t="118297" x="3657600" y="5205413"/>
          <p14:tracePt t="118313" x="3676650" y="5192713"/>
          <p14:tracePt t="118330" x="3709988" y="5173663"/>
          <p14:tracePt t="118346" x="3729038" y="5127625"/>
          <p14:tracePt t="118363" x="3729038" y="5081588"/>
          <p14:tracePt t="118380" x="3729038" y="5048250"/>
          <p14:tracePt t="118396" x="3729038" y="5035550"/>
          <p14:tracePt t="118456" x="3722688" y="5035550"/>
          <p14:tracePt t="118472" x="3716338" y="5035550"/>
          <p14:tracePt t="118488" x="3709988" y="5041900"/>
          <p14:tracePt t="118504" x="3703638" y="5041900"/>
          <p14:tracePt t="118518" x="3703638" y="5048250"/>
          <p14:tracePt t="118518" x="3690938" y="5048250"/>
          <p14:tracePt t="118600" x="3683000" y="5054600"/>
          <p14:tracePt t="118608" x="3676650" y="5062538"/>
          <p14:tracePt t="118618" x="3670300" y="5068888"/>
          <p14:tracePt t="118618" x="3663950" y="5075238"/>
          <p14:tracePt t="118630" x="3638550" y="5087938"/>
          <p14:tracePt t="118646" x="3598863" y="5113338"/>
          <p14:tracePt t="118663" x="3565525" y="5133975"/>
          <p14:tracePt t="118680" x="3500438" y="5173663"/>
          <p14:tracePt t="118696" x="3422650" y="5199063"/>
          <p14:tracePt t="118713" x="3351213" y="5218113"/>
          <p14:tracePt t="118730" x="3265488" y="5238750"/>
          <p14:tracePt t="118746" x="3181350" y="5251450"/>
          <p14:tracePt t="118763" x="3063875" y="5257800"/>
          <p14:tracePt t="118780" x="2959100" y="5257800"/>
          <p14:tracePt t="118796" x="2854325" y="5257800"/>
          <p14:tracePt t="118813" x="2736850" y="5264150"/>
          <p14:tracePt t="118829" x="2625725" y="5264150"/>
          <p14:tracePt t="118846" x="2501900" y="5264150"/>
          <p14:tracePt t="118863" x="2378075" y="5264150"/>
          <p14:tracePt t="118880" x="2239963" y="5238750"/>
          <p14:tracePt t="118896" x="2070100" y="5218113"/>
          <p14:tracePt t="118913" x="1985963" y="5199063"/>
          <p14:tracePt t="118929" x="1906588" y="5165725"/>
          <p14:tracePt t="118946" x="1874838" y="5153025"/>
          <p14:tracePt t="118963" x="1835150" y="5127625"/>
          <p14:tracePt t="118980" x="1822450" y="5113338"/>
          <p14:tracePt t="118996" x="1809750" y="5106988"/>
          <p14:tracePt t="120160" x="1816100" y="5106988"/>
          <p14:tracePt t="120176" x="1822450" y="5106988"/>
          <p14:tracePt t="120187" x="1835150" y="5106988"/>
          <p14:tracePt t="120192" x="1854200" y="5106988"/>
          <p14:tracePt t="120196" x="1887538" y="5106988"/>
          <p14:tracePt t="120213" x="1939925" y="5106988"/>
          <p14:tracePt t="120229" x="2005013" y="5106988"/>
          <p14:tracePt t="120246" x="2103438" y="5113338"/>
          <p14:tracePt t="120262" x="2220913" y="5113338"/>
          <p14:tracePt t="120279" x="2357438" y="5113338"/>
          <p14:tracePt t="120296" x="2501900" y="5113338"/>
          <p14:tracePt t="120312" x="2697163" y="5113338"/>
          <p14:tracePt t="120329" x="2847975" y="5113338"/>
          <p14:tracePt t="120346" x="2984500" y="5113338"/>
          <p14:tracePt t="120362" x="3108325" y="5113338"/>
          <p14:tracePt t="120379" x="3187700" y="5113338"/>
          <p14:tracePt t="120396" x="3233738" y="5121275"/>
          <p14:tracePt t="120412" x="3259138" y="5121275"/>
          <p14:tracePt t="120504" x="3252788" y="5121275"/>
          <p14:tracePt t="120520" x="3240088" y="5121275"/>
          <p14:tracePt t="120520" x="3167063" y="5133975"/>
          <p14:tracePt t="120529" x="3030538" y="5133975"/>
          <p14:tracePt t="120545" x="2867025" y="5140325"/>
          <p14:tracePt t="120562" x="2671763" y="5140325"/>
          <p14:tracePt t="120579" x="2533650" y="5140325"/>
          <p14:tracePt t="120596" x="2474913" y="5153025"/>
          <p14:tracePt t="120612" x="2468563" y="5159375"/>
          <p14:tracePt t="120664" x="2481263" y="5159375"/>
          <p14:tracePt t="120672" x="2501900" y="5159375"/>
          <p14:tracePt t="120680" x="2527300" y="5159375"/>
          <p14:tracePt t="120688" x="2560638" y="5159375"/>
          <p14:tracePt t="120695" x="2651125" y="5159375"/>
          <p14:tracePt t="120712" x="2841625" y="5159375"/>
          <p14:tracePt t="120729" x="3024188" y="5165725"/>
          <p14:tracePt t="120745" x="3187700" y="5173663"/>
          <p14:tracePt t="120762" x="3376613" y="5180013"/>
          <p14:tracePt t="120779" x="3540125" y="5180013"/>
          <p14:tracePt t="120795" x="3670300" y="5180013"/>
          <p14:tracePt t="120812" x="3729038" y="5173663"/>
          <p14:tracePt t="120829" x="3741738" y="5173663"/>
          <p14:tracePt t="120864" x="3735388" y="5165725"/>
          <p14:tracePt t="120872" x="3716338" y="5165725"/>
          <p14:tracePt t="120880" x="3632200" y="5146675"/>
          <p14:tracePt t="120895" x="3487738" y="5140325"/>
          <p14:tracePt t="120912" x="3265488" y="5140325"/>
          <p14:tracePt t="120929" x="3089275" y="5140325"/>
          <p14:tracePt t="120946" x="2959100" y="5140325"/>
          <p14:tracePt t="120962" x="2900363" y="5133975"/>
          <p14:tracePt t="120979" x="2887663" y="5133975"/>
          <p14:tracePt t="121176" x="2900363" y="5133975"/>
          <p14:tracePt t="121188" x="2906713" y="5140325"/>
          <p14:tracePt t="121188" x="2925763" y="5140325"/>
          <p14:tracePt t="121195" x="2997200" y="5146675"/>
          <p14:tracePt t="121212" x="3089275" y="5153025"/>
          <p14:tracePt t="121229" x="3194050" y="5153025"/>
          <p14:tracePt t="121245" x="3298825" y="5153025"/>
          <p14:tracePt t="121262" x="3363913" y="5140325"/>
          <p14:tracePt t="121279" x="3409950" y="5113338"/>
          <p14:tracePt t="121295" x="3435350" y="5087938"/>
          <p14:tracePt t="121312" x="3441700" y="5048250"/>
          <p14:tracePt t="121329" x="3435350" y="5016500"/>
          <p14:tracePt t="121345" x="3422650" y="4983163"/>
          <p14:tracePt t="121362" x="3395663" y="4930775"/>
          <p14:tracePt t="121378" x="3363913" y="4884738"/>
          <p14:tracePt t="121395" x="3330575" y="4852988"/>
          <p14:tracePt t="121412" x="3278188" y="4826000"/>
          <p14:tracePt t="121429" x="3225800" y="4806950"/>
          <p14:tracePt t="121445" x="3154363" y="4794250"/>
          <p14:tracePt t="121462" x="3070225" y="4794250"/>
          <p14:tracePt t="121478" x="2971800" y="4787900"/>
          <p14:tracePt t="121495" x="2879725" y="4787900"/>
          <p14:tracePt t="121512" x="2743200" y="4826000"/>
          <p14:tracePt t="121529" x="2690813" y="4846638"/>
          <p14:tracePt t="121545" x="2651125" y="4878388"/>
          <p14:tracePt t="121562" x="2619375" y="4918075"/>
          <p14:tracePt t="121578" x="2598738" y="4945063"/>
          <p14:tracePt t="121595" x="2586038" y="4970463"/>
          <p14:tracePt t="121612" x="2586038" y="4995863"/>
          <p14:tracePt t="121628" x="2592388" y="5035550"/>
          <p14:tracePt t="121645" x="2632075" y="5075238"/>
          <p14:tracePt t="121662" x="2684463" y="5100638"/>
          <p14:tracePt t="121678" x="2762250" y="5153025"/>
          <p14:tracePt t="121695" x="2887663" y="5165725"/>
          <p14:tracePt t="121712" x="3095625" y="5173663"/>
          <p14:tracePt t="121728" x="3225800" y="5159375"/>
          <p14:tracePt t="121745" x="3292475" y="5159375"/>
          <p14:tracePt t="121762" x="3311525" y="5146675"/>
          <p14:tracePt t="121778" x="3317875" y="5146675"/>
          <p14:tracePt t="123352" x="0" y="0"/>
        </p14:tracePtLst>
        <p14:tracePtLst>
          <p14:tracePt t="125264" x="3324225" y="5218113"/>
          <p14:tracePt t="125272" x="3324225" y="5270500"/>
          <p14:tracePt t="125280" x="3324225" y="5316538"/>
          <p14:tracePt t="125288" x="3324225" y="5362575"/>
          <p14:tracePt t="125296" x="3351213" y="5473700"/>
          <p14:tracePt t="125312" x="3363913" y="5570538"/>
          <p14:tracePt t="125327" x="3382963" y="5630863"/>
          <p14:tracePt t="125344" x="3422650" y="5689600"/>
          <p14:tracePt t="125368" x="3448050" y="5721350"/>
          <p14:tracePt t="125384" x="3468688" y="5740400"/>
          <p14:tracePt t="125480" x="3468688" y="5748338"/>
          <p14:tracePt t="125496" x="3468688" y="5754688"/>
          <p14:tracePt t="125504" x="3454400" y="5767388"/>
          <p14:tracePt t="125512" x="3448050" y="5773738"/>
          <p14:tracePt t="125527" x="3448050" y="5780088"/>
          <p14:tracePt t="125527" x="3422650" y="5786438"/>
          <p14:tracePt t="125544" x="3403600" y="5786438"/>
          <p14:tracePt t="125560" x="3403600" y="5792788"/>
          <p14:tracePt t="125656" x="3409950" y="5792788"/>
          <p14:tracePt t="125664" x="3429000" y="5792788"/>
          <p14:tracePt t="125672" x="3454400" y="5792788"/>
          <p14:tracePt t="125680" x="3546475" y="5773738"/>
          <p14:tracePt t="125693" x="3617913" y="5727700"/>
          <p14:tracePt t="125710" x="3697288" y="5668963"/>
          <p14:tracePt t="125727" x="3749675" y="5591175"/>
          <p14:tracePt t="125743" x="3756025" y="5440363"/>
          <p14:tracePt t="125760" x="3716338" y="5303838"/>
          <p14:tracePt t="125777" x="3573463" y="5121275"/>
          <p14:tracePt t="125793" x="3409950" y="4800600"/>
          <p14:tracePt t="125810" x="3336925" y="4624388"/>
          <p14:tracePt t="126048" x="3336925" y="4630738"/>
          <p14:tracePt t="126056" x="3344863" y="4656138"/>
          <p14:tracePt t="126064" x="3351213" y="4695825"/>
          <p14:tracePt t="126072" x="3363913" y="4741863"/>
          <p14:tracePt t="126080" x="3382963" y="4767263"/>
          <p14:tracePt t="126093" x="3376613" y="4781550"/>
          <p14:tracePt t="126110" x="3370263" y="4794250"/>
          <p14:tracePt t="126127" x="3357563" y="4806950"/>
          <p14:tracePt t="126143" x="3336925" y="4826000"/>
          <p14:tracePt t="126143" x="3324225" y="4852988"/>
          <p14:tracePt t="126160" x="3317875" y="4899025"/>
          <p14:tracePt t="126177" x="3317875" y="4964113"/>
          <p14:tracePt t="126193" x="3311525" y="5035550"/>
          <p14:tracePt t="126210" x="3311525" y="5100638"/>
          <p14:tracePt t="126227" x="3311525" y="5173663"/>
          <p14:tracePt t="126243" x="3311525" y="5264150"/>
          <p14:tracePt t="126260" x="3311525" y="5335588"/>
          <p14:tracePt t="126277" x="3324225" y="5375275"/>
          <p14:tracePt t="126293" x="3344863" y="5427663"/>
          <p14:tracePt t="126310" x="3363913" y="5453063"/>
          <p14:tracePt t="126327" x="3382963" y="5492750"/>
          <p14:tracePt t="126343" x="3382963" y="5505450"/>
          <p14:tracePt t="126360" x="3382963" y="5511800"/>
          <p14:tracePt t="126400" x="3382963" y="5505450"/>
          <p14:tracePt t="126410" x="3382963" y="5499100"/>
          <p14:tracePt t="126412" x="3382963" y="5473700"/>
          <p14:tracePt t="126427" x="3357563" y="5427663"/>
          <p14:tracePt t="126443" x="3330575" y="5362575"/>
          <p14:tracePt t="126460" x="3259138" y="5283200"/>
          <p14:tracePt t="126476" x="3200400" y="5211763"/>
          <p14:tracePt t="126493" x="3160713" y="5173663"/>
          <p14:tracePt t="126528" x="3154363" y="5173663"/>
          <p14:tracePt t="126560" x="3154363" y="5180013"/>
          <p14:tracePt t="126577" x="3154363" y="5186363"/>
          <p14:tracePt t="126577" x="3154363" y="5218113"/>
          <p14:tracePt t="126593" x="3167063" y="5257800"/>
          <p14:tracePt t="126610" x="3200400" y="5297488"/>
          <p14:tracePt t="126626" x="3219450" y="5316538"/>
          <p14:tracePt t="126643" x="3252788" y="5329238"/>
          <p14:tracePt t="126660" x="3259138" y="5329238"/>
          <p14:tracePt t="126676" x="3265488" y="5329238"/>
          <p14:tracePt t="126744" x="3259138" y="5329238"/>
          <p14:tracePt t="126761" x="3233738" y="5322888"/>
          <p14:tracePt t="126768" x="3200400" y="5316538"/>
          <p14:tracePt t="126778" x="3187700" y="5316538"/>
          <p14:tracePt t="126793" x="3181350" y="5316538"/>
          <p14:tracePt t="126864" x="3194050" y="5316538"/>
          <p14:tracePt t="126872" x="3213100" y="5316538"/>
          <p14:tracePt t="126878" x="3252788" y="5316538"/>
          <p14:tracePt t="126893" x="3292475" y="5316538"/>
          <p14:tracePt t="126910" x="3370263" y="5316538"/>
          <p14:tracePt t="126926" x="3454400" y="5316538"/>
          <p14:tracePt t="126943" x="3579813" y="5316538"/>
          <p14:tracePt t="126960" x="3605213" y="5316538"/>
          <p14:tracePt t="127016" x="3598863" y="5316538"/>
          <p14:tracePt t="127024" x="3592513" y="5316538"/>
          <p14:tracePt t="127032" x="3527425" y="5310188"/>
          <p14:tracePt t="127043" x="3429000" y="5303838"/>
          <p14:tracePt t="127060" x="3292475" y="5303838"/>
          <p14:tracePt t="127077" x="3122613" y="5303838"/>
          <p14:tracePt t="127093" x="3017838" y="5303838"/>
          <p14:tracePt t="127110" x="2925763" y="5303838"/>
          <p14:tracePt t="127126" x="2887663" y="5303838"/>
          <p14:tracePt t="127143" x="2879725" y="5303838"/>
          <p14:tracePt t="127192" x="2894013" y="5303838"/>
          <p14:tracePt t="127200" x="2900363" y="5291138"/>
          <p14:tracePt t="127211" x="2919413" y="5291138"/>
          <p14:tracePt t="127211" x="2984500" y="5276850"/>
          <p14:tracePt t="127226" x="3055938" y="5264150"/>
          <p14:tracePt t="127243" x="3148013" y="5264150"/>
          <p14:tracePt t="127259" x="3194050" y="5264150"/>
          <p14:tracePt t="127276" x="3200400" y="5264150"/>
          <p14:tracePt t="127312" x="3194050" y="5264150"/>
          <p14:tracePt t="127320" x="3187700" y="5257800"/>
          <p14:tracePt t="127328" x="3135313" y="5257800"/>
          <p14:tracePt t="127343" x="3063875" y="5257800"/>
          <p14:tracePt t="127359" x="2894013" y="5257800"/>
          <p14:tracePt t="127376" x="2762250" y="5257800"/>
          <p14:tracePt t="127393" x="2644775" y="5251450"/>
          <p14:tracePt t="127410" x="2547938" y="5238750"/>
          <p14:tracePt t="127426" x="2520950" y="5238750"/>
          <p14:tracePt t="127480" x="2527300" y="5238750"/>
          <p14:tracePt t="127488" x="2540000" y="5232400"/>
          <p14:tracePt t="127496" x="2619375" y="5232400"/>
          <p14:tracePt t="127510" x="2743200" y="5232400"/>
          <p14:tracePt t="127526" x="2906713" y="5232400"/>
          <p14:tracePt t="127543" x="3175000" y="5264150"/>
          <p14:tracePt t="127559" x="3756025" y="5316538"/>
          <p14:tracePt t="127576" x="4167188" y="5329238"/>
          <p14:tracePt t="127593" x="4546600" y="5335588"/>
          <p14:tracePt t="127609" x="4729163" y="5335588"/>
          <p14:tracePt t="127626" x="4859338" y="5335588"/>
          <p14:tracePt t="127643" x="4905375" y="5335588"/>
          <p14:tracePt t="12786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74712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Converting Floating-Point Numbers to Integers - Rounding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07855"/>
            <a:ext cx="9134475" cy="5492750"/>
          </a:xfrm>
        </p:spPr>
        <p:txBody>
          <a:bodyPr/>
          <a:lstStyle/>
          <a:p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Math.round</a:t>
            </a:r>
            <a:r>
              <a:rPr lang="en-US" dirty="0" smtClean="0"/>
              <a:t> converts a floating-point number to nearest integer: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rounded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Math.round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(balance); </a:t>
            </a:r>
          </a:p>
          <a:p>
            <a:r>
              <a:rPr lang="en-US" dirty="0" smtClean="0"/>
              <a:t>If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13.75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rounded</a:t>
            </a:r>
            <a:r>
              <a:rPr lang="en-US" dirty="0" smtClean="0"/>
              <a:t> is set to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14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58"/>
    </mc:Choice>
    <mc:Fallback xmlns="">
      <p:transition spd="slow" advTm="81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27" x="3919538" y="3481388"/>
          <p14:tracePt t="5265" x="3938588" y="3481388"/>
          <p14:tracePt t="5272" x="3957638" y="3481388"/>
          <p14:tracePt t="5281" x="3984625" y="3481388"/>
          <p14:tracePt t="5289" x="4075113" y="3481388"/>
          <p14:tracePt t="5299" x="4192588" y="3481388"/>
          <p14:tracePt t="5316" x="4324350" y="3481388"/>
          <p14:tracePt t="5336" x="4479925" y="3481388"/>
          <p14:tracePt t="5352" x="4611688" y="3462338"/>
          <p14:tracePt t="5369" x="4695825" y="3435350"/>
          <p14:tracePt t="5384" x="4748213" y="3382963"/>
          <p14:tracePt t="5400" x="4781550" y="3330575"/>
          <p14:tracePt t="5416" x="4787900" y="3246438"/>
          <p14:tracePt t="5416" x="4787900" y="3200400"/>
          <p14:tracePt t="5433" x="4760913" y="3076575"/>
          <p14:tracePt t="5456" x="4729163" y="2959100"/>
          <p14:tracePt t="5473" x="4689475" y="2879725"/>
          <p14:tracePt t="5483" x="4670425" y="2847975"/>
          <p14:tracePt t="5499" x="4643438" y="2827338"/>
          <p14:tracePt t="5516" x="4630738" y="2827338"/>
          <p14:tracePt t="5532" x="4624388" y="2827338"/>
          <p14:tracePt t="5549" x="4605338" y="2841625"/>
          <p14:tracePt t="5566" x="4578350" y="2887663"/>
          <p14:tracePt t="5582" x="4559300" y="2952750"/>
          <p14:tracePt t="5599" x="4538663" y="3030538"/>
          <p14:tracePt t="5616" x="4538663" y="3101975"/>
          <p14:tracePt t="5632" x="4546600" y="3167063"/>
          <p14:tracePt t="5649" x="4546600" y="3187700"/>
          <p14:tracePt t="5666" x="4538663" y="3187700"/>
          <p14:tracePt t="5712" x="4532313" y="3187700"/>
          <p14:tracePt t="6608" x="4525963" y="3187700"/>
          <p14:tracePt t="6616" x="4506913" y="3187700"/>
          <p14:tracePt t="6624" x="4454525" y="3187700"/>
          <p14:tracePt t="6634" x="4395788" y="3187700"/>
          <p14:tracePt t="6649" x="4324350" y="3187700"/>
          <p14:tracePt t="6665" x="4244975" y="3187700"/>
          <p14:tracePt t="6682" x="4127500" y="3175000"/>
          <p14:tracePt t="6699" x="4016375" y="3167063"/>
          <p14:tracePt t="6715" x="3898900" y="3148013"/>
          <p14:tracePt t="6732" x="3787775" y="3122613"/>
          <p14:tracePt t="6749" x="3703638" y="3082925"/>
          <p14:tracePt t="6765" x="3670300" y="3055938"/>
          <p14:tracePt t="6782" x="3638550" y="3024188"/>
          <p14:tracePt t="6799" x="3617913" y="2997200"/>
          <p14:tracePt t="6815" x="3611563" y="2965450"/>
          <p14:tracePt t="6832" x="3617913" y="2887663"/>
          <p14:tracePt t="6849" x="3651250" y="2835275"/>
          <p14:tracePt t="6865" x="3690938" y="2782888"/>
          <p14:tracePt t="6882" x="3709988" y="2730500"/>
          <p14:tracePt t="6899" x="3729038" y="2703513"/>
          <p14:tracePt t="6915" x="3735388" y="2678113"/>
          <p14:tracePt t="6932" x="3749675" y="2671763"/>
          <p14:tracePt t="6949" x="3749675" y="2665413"/>
          <p14:tracePt t="6984" x="3749675" y="2659063"/>
          <p14:tracePt t="6992" x="3749675" y="2644775"/>
          <p14:tracePt t="6999" x="3735388" y="2632075"/>
          <p14:tracePt t="7015" x="3709988" y="2606675"/>
          <p14:tracePt t="7032" x="3644900" y="2560638"/>
          <p14:tracePt t="7049" x="3573463" y="2527300"/>
          <p14:tracePt t="7065" x="3481388" y="2481263"/>
          <p14:tracePt t="7082" x="3357563" y="2449513"/>
          <p14:tracePt t="7099" x="3240088" y="2436813"/>
          <p14:tracePt t="7115" x="3122613" y="2422525"/>
          <p14:tracePt t="7132" x="3036888" y="2409825"/>
          <p14:tracePt t="7148" x="2965450" y="2403475"/>
          <p14:tracePt t="7165" x="2906713" y="2397125"/>
          <p14:tracePt t="7182" x="2894013" y="2397125"/>
          <p14:tracePt t="7198" x="2879725" y="2397125"/>
          <p14:tracePt t="7215" x="2873375" y="2397125"/>
          <p14:tracePt t="7232" x="2860675" y="2390775"/>
          <p14:tracePt t="7248" x="2847975" y="2384425"/>
          <p14:tracePt t="7265" x="2835275" y="2384425"/>
          <p14:tracePt t="7384" x="2847975" y="2384425"/>
          <p14:tracePt t="7399" x="2879725" y="2384425"/>
          <p14:tracePt t="7399" x="2997200" y="2384425"/>
          <p14:tracePt t="7415" x="3233738" y="2403475"/>
          <p14:tracePt t="7432" x="3586163" y="2436813"/>
          <p14:tracePt t="7448" x="3978275" y="2462213"/>
          <p14:tracePt t="7465" x="4160838" y="2462213"/>
          <p14:tracePt t="7482" x="4284663" y="2462213"/>
          <p14:tracePt t="7498" x="4383088" y="2462213"/>
          <p14:tracePt t="7515" x="4414838" y="2462213"/>
          <p14:tracePt t="7532" x="4427538" y="2462213"/>
          <p14:tracePt t="7616" x="4414838" y="2462213"/>
          <p14:tracePt t="7624" x="4389438" y="2462213"/>
          <p14:tracePt t="7632" x="4213225" y="2468563"/>
          <p14:tracePt t="7648" x="4022725" y="2468563"/>
          <p14:tracePt t="7665" x="3729038" y="2455863"/>
          <p14:tracePt t="7683" x="3494088" y="2455863"/>
          <p14:tracePt t="7699" x="3351213" y="2455863"/>
          <p14:tracePt t="7716" x="3225800" y="2455863"/>
          <p14:tracePt t="7733" x="3148013" y="2455863"/>
          <p14:tracePt t="7749" x="3122613" y="2455863"/>
          <p14:tracePt t="7817" x="3128963" y="2455863"/>
          <p14:tracePt t="7825" x="3148013" y="2455863"/>
          <p14:tracePt t="7833" x="3175000" y="2455863"/>
          <p14:tracePt t="7835" x="3271838" y="2455863"/>
          <p14:tracePt t="7856" x="3422650" y="2455863"/>
          <p14:tracePt t="7866" x="3592513" y="2455863"/>
          <p14:tracePt t="7883" x="3762375" y="2455863"/>
          <p14:tracePt t="7899" x="3892550" y="2455863"/>
          <p14:tracePt t="7916" x="3951288" y="2455863"/>
          <p14:tracePt t="7977" x="3938588" y="2455863"/>
          <p14:tracePt t="7985" x="3919538" y="2455863"/>
          <p14:tracePt t="7999" x="3873500" y="2455863"/>
          <p14:tracePt t="7999" x="3741738" y="2455863"/>
          <p14:tracePt t="8016" x="3579813" y="2455863"/>
          <p14:tracePt t="8033" x="3395663" y="2455863"/>
          <p14:tracePt t="8049" x="3095625" y="2455863"/>
          <p14:tracePt t="8066" x="2925763" y="2455863"/>
          <p14:tracePt t="8082" x="2789238" y="2455863"/>
          <p14:tracePt t="8099" x="2743200" y="2462213"/>
          <p14:tracePt t="8176" x="2749550" y="2462213"/>
          <p14:tracePt t="8184" x="2755900" y="2462213"/>
          <p14:tracePt t="8185" x="2776538" y="2462213"/>
          <p14:tracePt t="8198" x="2860675" y="2462213"/>
          <p14:tracePt t="8215" x="2997200" y="2462213"/>
          <p14:tracePt t="8231" x="3181350" y="2468563"/>
          <p14:tracePt t="8248" x="3683000" y="2468563"/>
          <p14:tracePt t="8265" x="3951288" y="2468563"/>
          <p14:tracePt t="8281" x="4114800" y="2468563"/>
          <p14:tracePt t="8298" x="4244975" y="2468563"/>
          <p14:tracePt t="8315" x="4297363" y="2468563"/>
          <p14:tracePt t="8331" x="4303713" y="2468563"/>
          <p14:tracePt t="10064" x="4297363" y="2468563"/>
          <p14:tracePt t="11376" x="4291013" y="2474913"/>
          <p14:tracePt t="11384" x="4291013" y="2481263"/>
          <p14:tracePt t="11397" x="4278313" y="2489200"/>
          <p14:tracePt t="11397" x="4271963" y="2489200"/>
          <p14:tracePt t="11414" x="4271963" y="2495550"/>
          <p14:tracePt t="11600" x="4251325" y="2501900"/>
          <p14:tracePt t="11608" x="4238625" y="2501900"/>
          <p14:tracePt t="11616" x="4213225" y="2508250"/>
          <p14:tracePt t="11630" x="4173538" y="2514600"/>
          <p14:tracePt t="11630" x="4089400" y="2527300"/>
          <p14:tracePt t="11647" x="3978275" y="2560638"/>
          <p14:tracePt t="11663" x="3879850" y="2573338"/>
          <p14:tracePt t="11680" x="3729038" y="2573338"/>
          <p14:tracePt t="11697" x="3651250" y="2579688"/>
          <p14:tracePt t="11713" x="3611563" y="2586038"/>
          <p14:tracePt t="11730" x="3552825" y="2619375"/>
          <p14:tracePt t="11747" x="3513138" y="2665413"/>
          <p14:tracePt t="11763" x="3448050" y="2736850"/>
          <p14:tracePt t="11780" x="3409950" y="2827338"/>
          <p14:tracePt t="11797" x="3376613" y="2919413"/>
          <p14:tracePt t="11813" x="3336925" y="3005138"/>
          <p14:tracePt t="11830" x="3330575" y="3049588"/>
          <p14:tracePt t="11847" x="3330575" y="3063875"/>
          <p14:tracePt t="11936" x="3330575" y="3055938"/>
          <p14:tracePt t="11954" x="3317875" y="3055938"/>
          <p14:tracePt t="11954" x="3305175" y="3055938"/>
          <p14:tracePt t="11963" x="3271838" y="3076575"/>
          <p14:tracePt t="11980" x="3240088" y="3122613"/>
          <p14:tracePt t="11997" x="3200400" y="3187700"/>
          <p14:tracePt t="12013" x="3154363" y="3259138"/>
          <p14:tracePt t="12030" x="3116263" y="3351213"/>
          <p14:tracePt t="12047" x="3089275" y="3409950"/>
          <p14:tracePt t="12063" x="3070225" y="3468688"/>
          <p14:tracePt t="12080" x="3043238" y="3513138"/>
          <p14:tracePt t="12168" x="3043238" y="3506788"/>
          <p14:tracePt t="12176" x="3043238" y="3500438"/>
          <p14:tracePt t="12184" x="3043238" y="3487738"/>
          <p14:tracePt t="12192" x="3043238" y="3468688"/>
          <p14:tracePt t="12200" x="3043238" y="3403600"/>
          <p14:tracePt t="12213" x="3036888" y="3324225"/>
          <p14:tracePt t="12230" x="3017838" y="3246438"/>
          <p14:tracePt t="12246" x="2984500" y="3206750"/>
          <p14:tracePt t="12263" x="2946400" y="3167063"/>
          <p14:tracePt t="12280" x="2900363" y="3160713"/>
          <p14:tracePt t="12296" x="2887663" y="3160713"/>
          <p14:tracePt t="12313" x="2879725" y="3167063"/>
          <p14:tracePt t="12330" x="2873375" y="3187700"/>
          <p14:tracePt t="12346" x="2860675" y="3219450"/>
          <p14:tracePt t="12363" x="2860675" y="3271838"/>
          <p14:tracePt t="12380" x="2860675" y="3305175"/>
          <p14:tracePt t="12396" x="2860675" y="3311525"/>
          <p14:tracePt t="12448" x="2860675" y="3305175"/>
          <p14:tracePt t="12456" x="2860675" y="3298825"/>
          <p14:tracePt t="12464" x="2860675" y="3292475"/>
          <p14:tracePt t="12472" x="2860675" y="3271838"/>
          <p14:tracePt t="12480" x="2854325" y="3225800"/>
          <p14:tracePt t="12496" x="2847975" y="3219450"/>
          <p14:tracePt t="12576" x="2835275" y="3225800"/>
          <p14:tracePt t="12584" x="2835275" y="3252788"/>
          <p14:tracePt t="12592" x="2820988" y="3271838"/>
          <p14:tracePt t="12600" x="2808288" y="3344863"/>
          <p14:tracePt t="12613" x="2808288" y="3416300"/>
          <p14:tracePt t="12630" x="2808288" y="3487738"/>
          <p14:tracePt t="12646" x="2808288" y="3552825"/>
          <p14:tracePt t="12663" x="2835275" y="3624263"/>
          <p14:tracePt t="12680" x="2932113" y="3709988"/>
          <p14:tracePt t="12696" x="3036888" y="3735388"/>
          <p14:tracePt t="12713" x="3135313" y="3735388"/>
          <p14:tracePt t="12730" x="3213100" y="3716338"/>
          <p14:tracePt t="12746" x="3278188" y="3644900"/>
          <p14:tracePt t="12763" x="3317875" y="3559175"/>
          <p14:tracePt t="12780" x="3344863" y="3462338"/>
          <p14:tracePt t="12796" x="3351213" y="3389313"/>
          <p14:tracePt t="12813" x="3357563" y="3351213"/>
          <p14:tracePt t="12830" x="3357563" y="3336925"/>
          <p14:tracePt t="12846" x="3382963" y="3330575"/>
          <p14:tracePt t="12863" x="3429000" y="3330575"/>
          <p14:tracePt t="12880" x="3521075" y="3370263"/>
          <p14:tracePt t="12896" x="3586163" y="3435350"/>
          <p14:tracePt t="12913" x="3651250" y="3533775"/>
          <p14:tracePt t="12930" x="3697288" y="3624263"/>
          <p14:tracePt t="12946" x="3703638" y="3709988"/>
          <p14:tracePt t="12963" x="3690938" y="3741738"/>
          <p14:tracePt t="12980" x="3683000" y="3762375"/>
          <p14:tracePt t="12996" x="3676650" y="3762375"/>
          <p14:tracePt t="13088" x="3670300" y="3762375"/>
          <p14:tracePt t="13106" x="3670300" y="3756025"/>
          <p14:tracePt t="13113" x="3670300" y="3749675"/>
          <p14:tracePt t="15992" x="3676650" y="3749675"/>
          <p14:tracePt t="16000" x="3749675" y="3749675"/>
          <p14:tracePt t="16016" x="3794125" y="3749675"/>
          <p14:tracePt t="16028" x="3846513" y="3749675"/>
          <p14:tracePt t="16032" x="3951288" y="3749675"/>
          <p14:tracePt t="16045" x="4102100" y="3762375"/>
          <p14:tracePt t="16062" x="4238625" y="3775075"/>
          <p14:tracePt t="16078" x="4395788" y="3781425"/>
          <p14:tracePt t="16095" x="4597400" y="3787775"/>
          <p14:tracePt t="16112" x="5087938" y="3787775"/>
          <p14:tracePt t="16128" x="5480050" y="3787775"/>
          <p14:tracePt t="16145" x="5910263" y="3775075"/>
          <p14:tracePt t="16162" x="6316663" y="3775075"/>
          <p14:tracePt t="16178" x="6832600" y="3775075"/>
          <p14:tracePt t="16195" x="7419975" y="3775075"/>
          <p14:tracePt t="16212" x="7916863" y="3775075"/>
          <p14:tracePt t="16228" x="8340725" y="3781425"/>
          <p14:tracePt t="16245" x="8667750" y="3768725"/>
          <p14:tracePt t="16262" x="8837613" y="3735388"/>
          <p14:tracePt t="16278" x="8974138" y="3697288"/>
          <p14:tracePt t="16295" x="9072563" y="3611563"/>
          <p14:tracePt t="16312" x="9137650" y="3506788"/>
          <p14:tracePt t="16328" x="9137650" y="3429000"/>
          <p14:tracePt t="16345" x="9137650" y="3330575"/>
          <p14:tracePt t="16361" x="9137650" y="3213100"/>
          <p14:tracePt t="16378" x="9137650" y="3108325"/>
          <p14:tracePt t="16395" x="9137650" y="3005138"/>
          <p14:tracePt t="16412" x="9137650" y="2906713"/>
          <p14:tracePt t="16428" x="9137650" y="2814638"/>
          <p14:tracePt t="16445" x="9124950" y="2736850"/>
          <p14:tracePt t="16462" x="9091613" y="2665413"/>
          <p14:tracePt t="16478" x="9013825" y="2579688"/>
          <p14:tracePt t="16495" x="8915400" y="2481263"/>
          <p14:tracePt t="16512" x="8770938" y="2370138"/>
          <p14:tracePt t="16528" x="8680450" y="2311400"/>
          <p14:tracePt t="16545" x="8575675" y="2266950"/>
          <p14:tracePt t="16561" x="8470900" y="2220913"/>
          <p14:tracePt t="16578" x="8366125" y="2187575"/>
          <p14:tracePt t="16595" x="8242300" y="2168525"/>
          <p14:tracePt t="16611" x="8099425" y="2162175"/>
          <p14:tracePt t="16628" x="7961313" y="2155825"/>
          <p14:tracePt t="16645" x="7824788" y="2155825"/>
          <p14:tracePt t="16661" x="7688263" y="2155825"/>
          <p14:tracePt t="16678" x="7537450" y="2155825"/>
          <p14:tracePt t="16695" x="7407275" y="2155825"/>
          <p14:tracePt t="16711" x="7256463" y="2155825"/>
          <p14:tracePt t="16728" x="7164388" y="2155825"/>
          <p14:tracePt t="16745" x="7092950" y="2174875"/>
          <p14:tracePt t="16761" x="7027863" y="2193925"/>
          <p14:tracePt t="16778" x="6950075" y="2208213"/>
          <p14:tracePt t="16795" x="6897688" y="2227263"/>
          <p14:tracePt t="16811" x="6832600" y="2239963"/>
          <p14:tracePt t="16828" x="6773863" y="2260600"/>
          <p14:tracePt t="16845" x="6713538" y="2273300"/>
          <p14:tracePt t="16861" x="6648450" y="2273300"/>
          <p14:tracePt t="16878" x="6583363" y="2273300"/>
          <p14:tracePt t="16895" x="6505575" y="2273300"/>
          <p14:tracePt t="16911" x="6419850" y="2273300"/>
          <p14:tracePt t="16928" x="6375400" y="2273300"/>
          <p14:tracePt t="16945" x="6342063" y="2273300"/>
          <p14:tracePt t="16961" x="6323013" y="2273300"/>
          <p14:tracePt t="16978" x="6296025" y="2273300"/>
          <p14:tracePt t="16995" x="6256338" y="2273300"/>
          <p14:tracePt t="17011" x="6218238" y="2273300"/>
          <p14:tracePt t="17028" x="6172200" y="2273300"/>
          <p14:tracePt t="17045" x="6126163" y="2273300"/>
          <p14:tracePt t="17061" x="6100763" y="2273300"/>
          <p14:tracePt t="17078" x="6073775" y="2273300"/>
          <p14:tracePt t="17095" x="6067425" y="2273300"/>
          <p14:tracePt t="17111" x="6061075" y="2273300"/>
          <p14:tracePt t="17111" x="6054725" y="2273300"/>
          <p14:tracePt t="17152" x="6048375" y="2273300"/>
          <p14:tracePt t="17208" x="6042025" y="2273300"/>
          <p14:tracePt t="17280" x="6035675" y="2273300"/>
          <p14:tracePt t="38201" x="6021388" y="2279650"/>
          <p14:tracePt t="38210" x="6008688" y="2292350"/>
          <p14:tracePt t="38225" x="5989638" y="2305050"/>
          <p14:tracePt t="38233" x="5976938" y="2305050"/>
          <p14:tracePt t="38241" x="5943600" y="2325688"/>
          <p14:tracePt t="38255" x="5910263" y="2344738"/>
          <p14:tracePt t="38272" x="5884863" y="2363788"/>
          <p14:tracePt t="38288" x="5872163" y="2370138"/>
          <p14:tracePt t="38361" x="5878513" y="2370138"/>
          <p14:tracePt t="38369" x="5884863" y="2370138"/>
          <p14:tracePt t="38377" x="5897563" y="2363788"/>
          <p14:tracePt t="38388" x="5903913" y="2363788"/>
          <p14:tracePt t="38388" x="5924550" y="2351088"/>
          <p14:tracePt t="38405" x="5943600" y="2338388"/>
          <p14:tracePt t="38422" x="5969000" y="2319338"/>
          <p14:tracePt t="38438" x="6002338" y="2279650"/>
          <p14:tracePt t="38455" x="6015038" y="2252663"/>
          <p14:tracePt t="38471" x="6015038" y="2220913"/>
          <p14:tracePt t="38488" x="6002338" y="2174875"/>
          <p14:tracePt t="38505" x="5995988" y="2149475"/>
          <p14:tracePt t="38521" x="5989638" y="2135188"/>
          <p14:tracePt t="38961" x="5989638" y="2128838"/>
          <p14:tracePt t="38969" x="5989638" y="2116138"/>
          <p14:tracePt t="38977" x="5989638" y="2103438"/>
          <p14:tracePt t="38977" x="5983288" y="2097088"/>
          <p14:tracePt t="38988" x="5983288" y="2057400"/>
          <p14:tracePt t="39005" x="5976938" y="2017713"/>
          <p14:tracePt t="39021" x="5956300" y="1979613"/>
          <p14:tracePt t="39038" x="5930900" y="1958975"/>
          <p14:tracePt t="39055" x="5903913" y="1939925"/>
          <p14:tracePt t="39071" x="5884863" y="1920875"/>
          <p14:tracePt t="39088" x="5872163" y="1912938"/>
          <p14:tracePt t="39305" x="5878513" y="1912938"/>
          <p14:tracePt t="39321" x="5884863" y="1912938"/>
          <p14:tracePt t="39329" x="5897563" y="1912938"/>
          <p14:tracePt t="39337" x="5918200" y="1912938"/>
          <p14:tracePt t="39339" x="5983288" y="1912938"/>
          <p14:tracePt t="39354" x="6061075" y="1912938"/>
          <p14:tracePt t="39371" x="6153150" y="1912938"/>
          <p14:tracePt t="39388" x="6230938" y="1912938"/>
          <p14:tracePt t="39404" x="6302375" y="1912938"/>
          <p14:tracePt t="39421" x="6367463" y="1933575"/>
          <p14:tracePt t="39438" x="6440488" y="1979613"/>
          <p14:tracePt t="39454" x="6499225" y="2044700"/>
          <p14:tracePt t="39471" x="6537325" y="2103438"/>
          <p14:tracePt t="39488" x="6557963" y="2155825"/>
          <p14:tracePt t="39504" x="6564313" y="2208213"/>
          <p14:tracePt t="39521" x="6564313" y="2220913"/>
          <p14:tracePt t="39561" x="6564313" y="2227263"/>
          <p14:tracePt t="47176" x="6564313" y="2220913"/>
          <p14:tracePt t="47192" x="6557963" y="2214563"/>
          <p14:tracePt t="47208" x="6557963" y="2208213"/>
          <p14:tracePt t="47216" x="6557963" y="2193925"/>
          <p14:tracePt t="47224" x="6557963" y="2181225"/>
          <p14:tracePt t="47235" x="6557963" y="2162175"/>
          <p14:tracePt t="47251" x="6545263" y="2149475"/>
          <p14:tracePt t="47268" x="6537325" y="2135188"/>
          <p14:tracePt t="47285" x="6524625" y="2116138"/>
          <p14:tracePt t="47301" x="6499225" y="2097088"/>
          <p14:tracePt t="47318" x="6465888" y="2082800"/>
          <p14:tracePt t="47335" x="6413500" y="2063750"/>
          <p14:tracePt t="47351" x="6367463" y="2051050"/>
          <p14:tracePt t="47351" x="6329363" y="2044700"/>
          <p14:tracePt t="47368" x="6270625" y="2038350"/>
          <p14:tracePt t="47385" x="6211888" y="2032000"/>
          <p14:tracePt t="47401" x="6172200" y="2017713"/>
          <p14:tracePt t="47418" x="6126163" y="2011363"/>
          <p14:tracePt t="47435" x="6088063" y="2011363"/>
          <p14:tracePt t="47451" x="6067425" y="2005013"/>
          <p14:tracePt t="47468" x="6054725" y="2005013"/>
          <p14:tracePt t="47888" x="6054725" y="1998663"/>
          <p14:tracePt t="47912" x="6042025" y="1992313"/>
          <p14:tracePt t="47920" x="6027738" y="1985963"/>
          <p14:tracePt t="47935" x="6015038" y="1979613"/>
          <p14:tracePt t="47935" x="5969000" y="1965325"/>
          <p14:tracePt t="47952" x="5930900" y="1952625"/>
          <p14:tracePt t="47968" x="5897563" y="1939925"/>
          <p14:tracePt t="47984" x="5891213" y="1939925"/>
          <p14:tracePt t="51000" x="5891213" y="1933575"/>
          <p14:tracePt t="51008" x="5891213" y="1927225"/>
          <p14:tracePt t="51021" x="5884863" y="1912938"/>
          <p14:tracePt t="51034" x="5878513" y="1893888"/>
          <p14:tracePt t="51050" x="5865813" y="1874838"/>
          <p14:tracePt t="51067" x="5851525" y="1862138"/>
          <p14:tracePt t="51083" x="5838825" y="1835150"/>
          <p14:tracePt t="51100" x="5826125" y="1822450"/>
          <p14:tracePt t="51116" x="5819775" y="1816100"/>
          <p14:tracePt t="51133" x="5819775" y="1809750"/>
          <p14:tracePt t="51336" x="5826125" y="1809750"/>
          <p14:tracePt t="51344" x="5832475" y="1822450"/>
          <p14:tracePt t="51352" x="5845175" y="1822450"/>
          <p14:tracePt t="51367" x="5872163" y="1835150"/>
          <p14:tracePt t="51367" x="5903913" y="1854200"/>
          <p14:tracePt t="51383" x="5937250" y="1887538"/>
          <p14:tracePt t="51400" x="5989638" y="1939925"/>
          <p14:tracePt t="51416" x="6021388" y="1979613"/>
          <p14:tracePt t="51433" x="6035675" y="2005013"/>
          <p14:tracePt t="51450" x="6042025" y="2038350"/>
          <p14:tracePt t="51466" x="6054725" y="2057400"/>
          <p14:tracePt t="51483" x="6054725" y="2090738"/>
          <p14:tracePt t="51500" x="6054725" y="2135188"/>
          <p14:tracePt t="51516" x="6048375" y="2174875"/>
          <p14:tracePt t="51533" x="6048375" y="2208213"/>
          <p14:tracePt t="51550" x="6035675" y="2239963"/>
          <p14:tracePt t="51566" x="6027738" y="2279650"/>
          <p14:tracePt t="51583" x="6021388" y="2298700"/>
          <p14:tracePt t="51600" x="6021388" y="2305050"/>
          <p14:tracePt t="52264" x="6021388" y="2298700"/>
          <p14:tracePt t="52272" x="6027738" y="2292350"/>
          <p14:tracePt t="52304" x="6027738" y="2286000"/>
          <p14:tracePt t="52320" x="6027738" y="2279650"/>
          <p14:tracePt t="52328" x="6035675" y="2279650"/>
          <p14:tracePt t="52350" x="6035675" y="2273300"/>
          <p14:tracePt t="52350" x="6042025" y="2266950"/>
          <p14:tracePt t="52366" x="6042025" y="2252663"/>
          <p14:tracePt t="52383" x="6048375" y="2246313"/>
          <p14:tracePt t="52400" x="6054725" y="2227263"/>
          <p14:tracePt t="52417" x="6054725" y="2208213"/>
          <p14:tracePt t="52433" x="6061075" y="2187575"/>
          <p14:tracePt t="52450" x="6061075" y="2141538"/>
          <p14:tracePt t="52466" x="6048375" y="2097088"/>
          <p14:tracePt t="52483" x="6021388" y="2044700"/>
          <p14:tracePt t="52499" x="5962650" y="1998663"/>
          <p14:tracePt t="52516" x="5897563" y="1958975"/>
          <p14:tracePt t="52533" x="5807075" y="1933575"/>
          <p14:tracePt t="52550" x="5681663" y="1927225"/>
          <p14:tracePt t="52566" x="5545138" y="1927225"/>
          <p14:tracePt t="52583" x="5362575" y="1927225"/>
          <p14:tracePt t="52599" x="5100638" y="1939925"/>
          <p14:tracePt t="52616" x="4852988" y="1946275"/>
          <p14:tracePt t="52633" x="4584700" y="1946275"/>
          <p14:tracePt t="52650" x="4297363" y="1946275"/>
          <p14:tracePt t="52666" x="4043363" y="1952625"/>
          <p14:tracePt t="52683" x="3833813" y="1952625"/>
          <p14:tracePt t="52700" x="3657600" y="1973263"/>
          <p14:tracePt t="52716" x="3454400" y="1973263"/>
          <p14:tracePt t="52733" x="3298825" y="1979613"/>
          <p14:tracePt t="52749" x="3135313" y="1979613"/>
          <p14:tracePt t="52766" x="2997200" y="1979613"/>
          <p14:tracePt t="52783" x="2867025" y="1979613"/>
          <p14:tracePt t="52800" x="2697163" y="1979613"/>
          <p14:tracePt t="52816" x="2586038" y="1979613"/>
          <p14:tracePt t="52833" x="2495550" y="1965325"/>
          <p14:tracePt t="52850" x="2403475" y="1946275"/>
          <p14:tracePt t="52866" x="2332038" y="1920875"/>
          <p14:tracePt t="52883" x="2246313" y="1887538"/>
          <p14:tracePt t="52899" x="2149475" y="1847850"/>
          <p14:tracePt t="52916" x="2051050" y="1803400"/>
          <p14:tracePt t="52933" x="1973263" y="1782763"/>
          <p14:tracePt t="52949" x="1887538" y="1770063"/>
          <p14:tracePt t="52966" x="1803400" y="1757363"/>
          <p14:tracePt t="52982" x="1730375" y="1751013"/>
          <p14:tracePt t="52999" x="1658938" y="1744663"/>
          <p14:tracePt t="53016" x="1619250" y="1744663"/>
          <p14:tracePt t="53032" x="1587500" y="1744663"/>
          <p14:tracePt t="53049" x="1560513" y="1744663"/>
          <p14:tracePt t="53066" x="1541463" y="1744663"/>
          <p14:tracePt t="53082" x="1528763" y="1730375"/>
          <p14:tracePt t="53099" x="1516063" y="1730375"/>
          <p14:tracePt t="53116" x="1501775" y="1717675"/>
          <p14:tracePt t="53132" x="1495425" y="1711325"/>
          <p14:tracePt t="53149" x="1489075" y="1692275"/>
          <p14:tracePt t="53166" x="1482725" y="1677988"/>
          <p14:tracePt t="53182" x="1476375" y="1671638"/>
          <p14:tracePt t="53199" x="1470025" y="1671638"/>
          <p14:tracePt t="53328" x="1476375" y="1671638"/>
          <p14:tracePt t="53331" x="1495425" y="1671638"/>
          <p14:tracePt t="53337" x="1516063" y="1671638"/>
          <p14:tracePt t="53349" x="1560513" y="1671638"/>
          <p14:tracePt t="53366" x="1633538" y="1671638"/>
          <p14:tracePt t="53382" x="1704975" y="1671638"/>
          <p14:tracePt t="53399" x="1770063" y="1665288"/>
          <p14:tracePt t="53416" x="1847850" y="1665288"/>
          <p14:tracePt t="53432" x="1893888" y="1665288"/>
          <p14:tracePt t="53449" x="1958975" y="1665288"/>
          <p14:tracePt t="53466" x="2017713" y="1665288"/>
          <p14:tracePt t="53482" x="2076450" y="1665288"/>
          <p14:tracePt t="53499" x="2109788" y="1665288"/>
          <p14:tracePt t="53515" x="2128838" y="1665288"/>
          <p14:tracePt t="53532" x="2135188" y="1665288"/>
          <p14:tracePt t="54144" x="2149475" y="1671638"/>
          <p14:tracePt t="54152" x="2155825" y="1671638"/>
          <p14:tracePt t="54156" x="2168525" y="1677988"/>
          <p14:tracePt t="54165" x="2201863" y="1692275"/>
          <p14:tracePt t="54182" x="2233613" y="1711325"/>
          <p14:tracePt t="54199" x="2266950" y="1724025"/>
          <p14:tracePt t="54215" x="2305050" y="1751013"/>
          <p14:tracePt t="54232" x="2319338" y="1763713"/>
          <p14:tracePt t="54249" x="2332038" y="1763713"/>
          <p14:tracePt t="54265" x="2344738" y="1770063"/>
          <p14:tracePt t="54282" x="2351088" y="1776413"/>
          <p14:tracePt t="54299" x="2378075" y="1789113"/>
          <p14:tracePt t="54315" x="2416175" y="1828800"/>
          <p14:tracePt t="54332" x="2455863" y="1862138"/>
          <p14:tracePt t="54348" x="2501900" y="1900238"/>
          <p14:tracePt t="54365" x="2547938" y="1927225"/>
          <p14:tracePt t="54382" x="2573338" y="1939925"/>
          <p14:tracePt t="54399" x="2592388" y="1946275"/>
          <p14:tracePt t="54415" x="2613025" y="1939925"/>
          <p14:tracePt t="54432" x="2619375" y="1939925"/>
          <p14:tracePt t="54448" x="2632075" y="1939925"/>
          <p14:tracePt t="54465" x="2651125" y="1939925"/>
          <p14:tracePt t="54482" x="2665413" y="1946275"/>
          <p14:tracePt t="54499" x="2671763" y="1946275"/>
          <p14:tracePt t="54568" x="2678113" y="1952625"/>
          <p14:tracePt t="54576" x="2684463" y="1958975"/>
          <p14:tracePt t="54592" x="2690813" y="1965325"/>
          <p14:tracePt t="54600" x="2703513" y="1965325"/>
          <p14:tracePt t="54608" x="2709863" y="1965325"/>
          <p14:tracePt t="54616" x="2724150" y="1973263"/>
          <p14:tracePt t="54632" x="2730500" y="1973263"/>
          <p14:tracePt t="54944" x="2736850" y="1973263"/>
          <p14:tracePt t="54955" x="2755900" y="1973263"/>
          <p14:tracePt t="54955" x="2776538" y="1973263"/>
          <p14:tracePt t="54965" x="2854325" y="1973263"/>
          <p14:tracePt t="54982" x="2959100" y="1973263"/>
          <p14:tracePt t="54998" x="3063875" y="1973263"/>
          <p14:tracePt t="55015" x="3246438" y="1973263"/>
          <p14:tracePt t="55032" x="3344863" y="1973263"/>
          <p14:tracePt t="55048" x="3448050" y="1973263"/>
          <p14:tracePt t="55065" x="3546475" y="1973263"/>
          <p14:tracePt t="55082" x="3638550" y="1973263"/>
          <p14:tracePt t="55098" x="3735388" y="1979613"/>
          <p14:tracePt t="55115" x="3808413" y="1992313"/>
          <p14:tracePt t="55132" x="3879850" y="2017713"/>
          <p14:tracePt t="55148" x="3919538" y="2044700"/>
          <p14:tracePt t="55165" x="3963988" y="2063750"/>
          <p14:tracePt t="55182" x="3984625" y="2076450"/>
          <p14:tracePt t="55198" x="3990975" y="2082800"/>
          <p14:tracePt t="55360" x="3984625" y="2082800"/>
          <p14:tracePt t="55392" x="3978275" y="2082800"/>
          <p14:tracePt t="55400" x="3978275" y="2076450"/>
          <p14:tracePt t="55408" x="3963988" y="2070100"/>
          <p14:tracePt t="55415" x="3925888" y="2057400"/>
          <p14:tracePt t="55431" x="3821113" y="2032000"/>
          <p14:tracePt t="55448" x="3729038" y="2011363"/>
          <p14:tracePt t="55465" x="3657600" y="1998663"/>
          <p14:tracePt t="55482" x="3598863" y="1992313"/>
          <p14:tracePt t="55498" x="3552825" y="1992313"/>
          <p14:tracePt t="55515" x="3500438" y="1992313"/>
          <p14:tracePt t="55532" x="3454400" y="1992313"/>
          <p14:tracePt t="55548" x="3403600" y="2005013"/>
          <p14:tracePt t="55565" x="3344863" y="2032000"/>
          <p14:tracePt t="55581" x="3246438" y="2070100"/>
          <p14:tracePt t="55598" x="3181350" y="2116138"/>
          <p14:tracePt t="55615" x="3116263" y="2155825"/>
          <p14:tracePt t="55631" x="3055938" y="2193925"/>
          <p14:tracePt t="55648" x="3043238" y="2201863"/>
          <p14:tracePt t="55744" x="3043238" y="2193925"/>
          <p14:tracePt t="55768" x="3049588" y="2187575"/>
          <p14:tracePt t="55776" x="3055938" y="2181225"/>
          <p14:tracePt t="55784" x="3070225" y="2174875"/>
          <p14:tracePt t="55792" x="3076575" y="2174875"/>
          <p14:tracePt t="55800" x="3101975" y="2155825"/>
          <p14:tracePt t="55815" x="3135313" y="2141538"/>
          <p14:tracePt t="55831" x="3200400" y="2109788"/>
          <p14:tracePt t="55848" x="3252788" y="2082800"/>
          <p14:tracePt t="55865" x="3336925" y="2070100"/>
          <p14:tracePt t="55881" x="3416300" y="2070100"/>
          <p14:tracePt t="55898" x="3481388" y="2070100"/>
          <p14:tracePt t="55915" x="3527425" y="2070100"/>
          <p14:tracePt t="55931" x="3573463" y="2097088"/>
          <p14:tracePt t="55948" x="3598863" y="2116138"/>
          <p14:tracePt t="55965" x="3617913" y="2141538"/>
          <p14:tracePt t="55981" x="3632200" y="2162175"/>
          <p14:tracePt t="57537" x="3632200" y="2149475"/>
          <p14:tracePt t="57545" x="3632200" y="2141538"/>
          <p14:tracePt t="57559" x="3632200" y="2135188"/>
          <p14:tracePt t="57559" x="3638550" y="2128838"/>
          <p14:tracePt t="57565" x="3638550" y="2116138"/>
          <p14:tracePt t="57601" x="3632200" y="2109788"/>
          <p14:tracePt t="57625" x="3624263" y="2103438"/>
          <p14:tracePt t="57641" x="3617913" y="2097088"/>
          <p14:tracePt t="57648" x="3605213" y="2097088"/>
          <p14:tracePt t="57665" x="3559175" y="2076450"/>
          <p14:tracePt t="57665" x="3494088" y="2057400"/>
          <p14:tracePt t="57682" x="3409950" y="2038350"/>
          <p14:tracePt t="57698" x="3336925" y="2017713"/>
          <p14:tracePt t="57715" x="3259138" y="1998663"/>
          <p14:tracePt t="57732" x="3200400" y="1985963"/>
          <p14:tracePt t="57748" x="3167063" y="1985963"/>
          <p14:tracePt t="57765" x="3122613" y="1979613"/>
          <p14:tracePt t="57781" x="3082925" y="1965325"/>
          <p14:tracePt t="57798" x="3036888" y="1958975"/>
          <p14:tracePt t="57815" x="3005138" y="1952625"/>
          <p14:tracePt t="57832" x="2971800" y="1946275"/>
          <p14:tracePt t="57848" x="2932113" y="1939925"/>
          <p14:tracePt t="57977" x="2938463" y="1939925"/>
          <p14:tracePt t="57993" x="2978150" y="1939925"/>
          <p14:tracePt t="58000" x="3005138" y="1939925"/>
          <p14:tracePt t="58009" x="3049588" y="1939925"/>
          <p14:tracePt t="58016" x="3154363" y="1939925"/>
          <p14:tracePt t="58031" x="3284538" y="1939925"/>
          <p14:tracePt t="58048" x="3527425" y="1939925"/>
          <p14:tracePt t="58065" x="3663950" y="1946275"/>
          <p14:tracePt t="58081" x="3787775" y="1952625"/>
          <p14:tracePt t="58098" x="3898900" y="1952625"/>
          <p14:tracePt t="58115" x="3990975" y="1952625"/>
          <p14:tracePt t="58132" x="4068763" y="1952625"/>
          <p14:tracePt t="58149" x="4127500" y="1952625"/>
          <p14:tracePt t="58165" x="4173538" y="1952625"/>
          <p14:tracePt t="58182" x="4213225" y="1952625"/>
          <p14:tracePt t="58199" x="4244975" y="1952625"/>
          <p14:tracePt t="58215" x="4251325" y="1952625"/>
          <p14:tracePt t="58232" x="4297363" y="1946275"/>
          <p14:tracePt t="58249" x="4337050" y="1939925"/>
          <p14:tracePt t="58266" x="4368800" y="1939925"/>
          <p14:tracePt t="58282" x="4421188" y="1933575"/>
          <p14:tracePt t="58299" x="4487863" y="1927225"/>
          <p14:tracePt t="58315" x="4532313" y="1927225"/>
          <p14:tracePt t="58332" x="4578350" y="1927225"/>
          <p14:tracePt t="58349" x="4649788" y="1927225"/>
          <p14:tracePt t="58366" x="4702175" y="1927225"/>
          <p14:tracePt t="58382" x="4741863" y="1927225"/>
          <p14:tracePt t="58399" x="4781550" y="1927225"/>
          <p14:tracePt t="58415" x="4813300" y="1927225"/>
          <p14:tracePt t="58432" x="4833938" y="1927225"/>
          <p14:tracePt t="58673" x="4840288" y="1927225"/>
          <p14:tracePt t="58680" x="4859338" y="1927225"/>
          <p14:tracePt t="58688" x="4878388" y="1927225"/>
          <p14:tracePt t="58696" x="4905375" y="1927225"/>
          <p14:tracePt t="58715" x="4957763" y="1927225"/>
          <p14:tracePt t="58715" x="5010150" y="1927225"/>
          <p14:tracePt t="58731" x="5081588" y="1927225"/>
          <p14:tracePt t="58748" x="5153025" y="1927225"/>
          <p14:tracePt t="58765" x="5224463" y="1927225"/>
          <p14:tracePt t="58781" x="5303838" y="1927225"/>
          <p14:tracePt t="58798" x="5381625" y="1933575"/>
          <p14:tracePt t="58815" x="5492750" y="1933575"/>
          <p14:tracePt t="58831" x="5597525" y="1933575"/>
          <p14:tracePt t="58848" x="5708650" y="1933575"/>
          <p14:tracePt t="58865" x="5734050" y="1933575"/>
          <p14:tracePt t="58881" x="5740400" y="1933575"/>
          <p14:tracePt t="59617" x="5734050" y="1933575"/>
          <p14:tracePt t="59632" x="5727700" y="1939925"/>
          <p14:tracePt t="59656" x="5721350" y="1939925"/>
          <p14:tracePt t="59681" x="5721350" y="1933575"/>
          <p14:tracePt t="59704" x="5715000" y="1933575"/>
          <p14:tracePt t="59736" x="5708650" y="1933575"/>
          <p14:tracePt t="59744" x="5702300" y="1933575"/>
          <p14:tracePt t="59752" x="5695950" y="1933575"/>
          <p14:tracePt t="59760" x="5689600" y="1933575"/>
          <p14:tracePt t="59767" x="5668963" y="1933575"/>
          <p14:tracePt t="59781" x="5662613" y="1933575"/>
          <p14:tracePt t="59797" x="5649913" y="1933575"/>
          <p14:tracePt t="59814" x="5637213" y="1933575"/>
          <p14:tracePt t="59831" x="5630863" y="1927225"/>
          <p14:tracePt t="59848" x="5616575" y="1927225"/>
          <p14:tracePt t="59865" x="5610225" y="1927225"/>
          <p14:tracePt t="59881" x="5597525" y="1927225"/>
          <p14:tracePt t="59898" x="5584825" y="1927225"/>
          <p14:tracePt t="59914" x="5570538" y="1927225"/>
          <p14:tracePt t="59931" x="5532438" y="1927225"/>
          <p14:tracePt t="59948" x="5486400" y="1927225"/>
          <p14:tracePt t="59964" x="5408613" y="1927225"/>
          <p14:tracePt t="59981" x="5283200" y="1927225"/>
          <p14:tracePt t="59998" x="5127625" y="1912938"/>
          <p14:tracePt t="60014" x="4937125" y="1906588"/>
          <p14:tracePt t="60031" x="4702175" y="1906588"/>
          <p14:tracePt t="60048" x="4395788" y="1906588"/>
          <p14:tracePt t="60048" x="4271963" y="1906588"/>
          <p14:tracePt t="60064" x="4043363" y="1906588"/>
          <p14:tracePt t="60081" x="3827463" y="1906588"/>
          <p14:tracePt t="60098" x="3644900" y="1912938"/>
          <p14:tracePt t="60114" x="3500438" y="1920875"/>
          <p14:tracePt t="60131" x="3376613" y="1927225"/>
          <p14:tracePt t="60147" x="3259138" y="1946275"/>
          <p14:tracePt t="60164" x="3175000" y="1952625"/>
          <p14:tracePt t="60181" x="3116263" y="1952625"/>
          <p14:tracePt t="60197" x="3089275" y="1958975"/>
          <p14:tracePt t="60214" x="3082925" y="1958975"/>
          <p14:tracePt t="60231" x="3076575" y="1958975"/>
          <p14:tracePt t="60336" x="3082925" y="1958975"/>
          <p14:tracePt t="60344" x="3089275" y="1958975"/>
          <p14:tracePt t="60352" x="3101975" y="1965325"/>
          <p14:tracePt t="60364" x="3108325" y="1973263"/>
          <p14:tracePt t="60364" x="3135313" y="1992313"/>
          <p14:tracePt t="60381" x="3160713" y="2024063"/>
          <p14:tracePt t="60397" x="3187700" y="2070100"/>
          <p14:tracePt t="60414" x="3213100" y="2128838"/>
          <p14:tracePt t="60430" x="3225800" y="2168525"/>
          <p14:tracePt t="60447" x="3246438" y="2220913"/>
          <p14:tracePt t="60464" x="3259138" y="2233613"/>
          <p14:tracePt t="60480" x="3259138" y="2239963"/>
          <p14:tracePt t="60592" x="3259138" y="2252663"/>
          <p14:tracePt t="60600" x="3252788" y="2260600"/>
          <p14:tracePt t="60608" x="3246438" y="2266950"/>
          <p14:tracePt t="60616" x="3225800" y="2286000"/>
          <p14:tracePt t="60631" x="3213100" y="2298700"/>
          <p14:tracePt t="60631" x="3175000" y="2338388"/>
          <p14:tracePt t="60647" x="3116263" y="2390775"/>
          <p14:tracePt t="60664" x="3036888" y="2422525"/>
          <p14:tracePt t="60681" x="2990850" y="2449513"/>
          <p14:tracePt t="60697" x="2932113" y="2462213"/>
          <p14:tracePt t="60714" x="2894013" y="2495550"/>
          <p14:tracePt t="60731" x="2841625" y="2533650"/>
          <p14:tracePt t="60747" x="2789238" y="2586038"/>
          <p14:tracePt t="60764" x="2730500" y="2638425"/>
          <p14:tracePt t="60780" x="2678113" y="2690813"/>
          <p14:tracePt t="60797" x="2619375" y="2736850"/>
          <p14:tracePt t="60814" x="2560638" y="2795588"/>
          <p14:tracePt t="60831" x="2508250" y="2835275"/>
          <p14:tracePt t="60847" x="2462213" y="2879725"/>
          <p14:tracePt t="60864" x="2403475" y="2919413"/>
          <p14:tracePt t="60881" x="2370138" y="2925763"/>
          <p14:tracePt t="60897" x="2357438" y="2932113"/>
          <p14:tracePt t="60914" x="2351088" y="2932113"/>
          <p14:tracePt t="60952" x="2351088" y="2938463"/>
          <p14:tracePt t="60976" x="2344738" y="2938463"/>
          <p14:tracePt t="60984" x="2338388" y="2938463"/>
          <p14:tracePt t="60988" x="2332038" y="2946400"/>
          <p14:tracePt t="60997" x="2311400" y="2952750"/>
          <p14:tracePt t="61014" x="2305050" y="2952750"/>
          <p14:tracePt t="61030" x="2298700" y="2952750"/>
          <p14:tracePt t="61088" x="2298700" y="2946400"/>
          <p14:tracePt t="61104" x="2298700" y="2938463"/>
          <p14:tracePt t="61120" x="2292350" y="2932113"/>
          <p14:tracePt t="61131" x="2286000" y="2925763"/>
          <p14:tracePt t="61131" x="2266950" y="2913063"/>
          <p14:tracePt t="61147" x="2214563" y="2906713"/>
          <p14:tracePt t="61164" x="2135188" y="2894013"/>
          <p14:tracePt t="61181" x="2032000" y="2894013"/>
          <p14:tracePt t="61197" x="1900238" y="2894013"/>
          <p14:tracePt t="61214" x="1776413" y="2894013"/>
          <p14:tracePt t="61231" x="1665288" y="2900363"/>
          <p14:tracePt t="61247" x="1587500" y="2900363"/>
          <p14:tracePt t="61264" x="1554163" y="2900363"/>
          <p14:tracePt t="61280" x="1547813" y="2900363"/>
          <p14:tracePt t="61336" x="1547813" y="2894013"/>
          <p14:tracePt t="61344" x="1554163" y="2894013"/>
          <p14:tracePt t="61351" x="1560513" y="2887663"/>
          <p14:tracePt t="61364" x="1566863" y="2879725"/>
          <p14:tracePt t="61380" x="1574800" y="2879725"/>
          <p14:tracePt t="61397" x="1593850" y="2879725"/>
          <p14:tracePt t="61413" x="1619250" y="2879725"/>
          <p14:tracePt t="61430" x="1658938" y="2879725"/>
          <p14:tracePt t="61447" x="1736725" y="2879725"/>
          <p14:tracePt t="61463" x="1841500" y="2879725"/>
          <p14:tracePt t="61480" x="2063750" y="2879725"/>
          <p14:tracePt t="61497" x="2233613" y="2879725"/>
          <p14:tracePt t="61513" x="2378075" y="2867025"/>
          <p14:tracePt t="61530" x="2554288" y="2867025"/>
          <p14:tracePt t="61547" x="2697163" y="2867025"/>
          <p14:tracePt t="61563" x="2795588" y="2867025"/>
          <p14:tracePt t="61580" x="2867025" y="2867025"/>
          <p14:tracePt t="61597" x="2925763" y="2867025"/>
          <p14:tracePt t="61614" x="2984500" y="2867025"/>
          <p14:tracePt t="61630" x="3030538" y="2867025"/>
          <p14:tracePt t="61647" x="3082925" y="2860675"/>
          <p14:tracePt t="61664" x="3200400" y="2814638"/>
          <p14:tracePt t="61680" x="3317875" y="2755900"/>
          <p14:tracePt t="61697" x="3422650" y="2709863"/>
          <p14:tracePt t="61714" x="3540125" y="2644775"/>
          <p14:tracePt t="61731" x="3676650" y="2573338"/>
          <p14:tracePt t="61748" x="3821113" y="2514600"/>
          <p14:tracePt t="61764" x="3963988" y="2468563"/>
          <p14:tracePt t="61781" x="4102100" y="2449513"/>
          <p14:tracePt t="61797" x="4238625" y="2436813"/>
          <p14:tracePt t="61814" x="4368800" y="2430463"/>
          <p14:tracePt t="61831" x="4473575" y="2430463"/>
          <p14:tracePt t="61847" x="4572000" y="2422525"/>
          <p14:tracePt t="61864" x="4670425" y="2422525"/>
          <p14:tracePt t="61881" x="4735513" y="2422525"/>
          <p14:tracePt t="61897" x="4806950" y="2422525"/>
          <p14:tracePt t="61914" x="4884738" y="2409825"/>
          <p14:tracePt t="61931" x="4930775" y="2390775"/>
          <p14:tracePt t="61947" x="4976813" y="2378075"/>
          <p14:tracePt t="61963" x="4995863" y="2363788"/>
          <p14:tracePt t="61980" x="5010150" y="2363788"/>
          <p14:tracePt t="62056" x="5003800" y="2363788"/>
          <p14:tracePt t="62064" x="4995863" y="2363788"/>
          <p14:tracePt t="62072" x="4976813" y="2370138"/>
          <p14:tracePt t="62081" x="4964113" y="2370138"/>
          <p14:tracePt t="62097" x="4951413" y="2370138"/>
          <p14:tracePt t="62114" x="4945063" y="2370138"/>
          <p14:tracePt t="62320" x="4937125" y="2370138"/>
          <p14:tracePt t="62328" x="4918075" y="2370138"/>
          <p14:tracePt t="62336" x="4840288" y="2370138"/>
          <p14:tracePt t="62347" x="4689475" y="2370138"/>
          <p14:tracePt t="62363" x="4506913" y="2384425"/>
          <p14:tracePt t="62380" x="4337050" y="2390775"/>
          <p14:tracePt t="62397" x="4160838" y="2390775"/>
          <p14:tracePt t="62413" x="4003675" y="2397125"/>
          <p14:tracePt t="62430" x="3911600" y="2397125"/>
          <p14:tracePt t="62447" x="3827463" y="2397125"/>
          <p14:tracePt t="62463" x="3762375" y="2397125"/>
          <p14:tracePt t="62480" x="3670300" y="2397125"/>
          <p14:tracePt t="62496" x="3605213" y="2409825"/>
          <p14:tracePt t="62513" x="3533775" y="2416175"/>
          <p14:tracePt t="62530" x="3468688" y="2436813"/>
          <p14:tracePt t="62546" x="3409950" y="2474913"/>
          <p14:tracePt t="62563" x="3357563" y="2508250"/>
          <p14:tracePt t="62580" x="3305175" y="2533650"/>
          <p14:tracePt t="62596" x="3271838" y="2554288"/>
          <p14:tracePt t="62613" x="3233738" y="2566988"/>
          <p14:tracePt t="62630" x="3219450" y="2579688"/>
          <p14:tracePt t="62646" x="3213100" y="2586038"/>
          <p14:tracePt t="63424" x="3206750" y="2579688"/>
          <p14:tracePt t="63432" x="3206750" y="2573338"/>
          <p14:tracePt t="63433" x="3206750" y="2560638"/>
          <p14:tracePt t="63446" x="3187700" y="2533650"/>
          <p14:tracePt t="63463" x="3160713" y="2508250"/>
          <p14:tracePt t="63480" x="3101975" y="2489200"/>
          <p14:tracePt t="63497" x="3024188" y="2468563"/>
          <p14:tracePt t="63513" x="2919413" y="2462213"/>
          <p14:tracePt t="63529" x="2835275" y="2462213"/>
          <p14:tracePt t="63546" x="2743200" y="2462213"/>
          <p14:tracePt t="63563" x="2684463" y="2462213"/>
          <p14:tracePt t="63579" x="2644775" y="2462213"/>
          <p14:tracePt t="63616" x="2644775" y="2455863"/>
          <p14:tracePt t="63656" x="2644775" y="2449513"/>
          <p14:tracePt t="63672" x="2644775" y="2443163"/>
          <p14:tracePt t="63688" x="2644775" y="2436813"/>
          <p14:tracePt t="63832" x="2651125" y="2436813"/>
          <p14:tracePt t="63848" x="2659063" y="2436813"/>
          <p14:tracePt t="63859" x="2665413" y="2436813"/>
          <p14:tracePt t="63880" x="2678113" y="2436813"/>
          <p14:tracePt t="63896" x="2684463" y="2436813"/>
          <p14:tracePt t="63928" x="2690813" y="2436813"/>
          <p14:tracePt t="63952" x="2697163" y="2436813"/>
          <p14:tracePt t="63976" x="2703513" y="2436813"/>
          <p14:tracePt t="63984" x="2717800" y="2436813"/>
          <p14:tracePt t="64000" x="2730500" y="2436813"/>
          <p14:tracePt t="64000" x="2736850" y="2436813"/>
          <p14:tracePt t="64013" x="2762250" y="2436813"/>
          <p14:tracePt t="64030" x="2789238" y="2430463"/>
          <p14:tracePt t="64046" x="2814638" y="2430463"/>
          <p14:tracePt t="64063" x="2860675" y="2430463"/>
          <p14:tracePt t="64080" x="2938463" y="2430463"/>
          <p14:tracePt t="64096" x="2997200" y="2430463"/>
          <p14:tracePt t="64113" x="3063875" y="2430463"/>
          <p14:tracePt t="64130" x="3116263" y="2430463"/>
          <p14:tracePt t="64146" x="3181350" y="2430463"/>
          <p14:tracePt t="64163" x="3259138" y="2430463"/>
          <p14:tracePt t="64180" x="3330575" y="2430463"/>
          <p14:tracePt t="64196" x="3429000" y="2430463"/>
          <p14:tracePt t="64213" x="3513138" y="2430463"/>
          <p14:tracePt t="64229" x="3592513" y="2430463"/>
          <p14:tracePt t="64246" x="3663950" y="2430463"/>
          <p14:tracePt t="64262" x="3729038" y="2430463"/>
          <p14:tracePt t="64279" x="3814763" y="2430463"/>
          <p14:tracePt t="64296" x="3873500" y="2430463"/>
          <p14:tracePt t="64312" x="3925888" y="2430463"/>
          <p14:tracePt t="64329" x="3963988" y="2430463"/>
          <p14:tracePt t="64346" x="4003675" y="2422525"/>
          <p14:tracePt t="64362" x="4022725" y="2422525"/>
          <p14:tracePt t="64379" x="4049713" y="2422525"/>
          <p14:tracePt t="64396" x="4075113" y="2422525"/>
          <p14:tracePt t="64413" x="4095750" y="2422525"/>
          <p14:tracePt t="64429" x="4121150" y="2422525"/>
          <p14:tracePt t="64446" x="4160838" y="2422525"/>
          <p14:tracePt t="64463" x="4192588" y="2422525"/>
          <p14:tracePt t="64479" x="4219575" y="2422525"/>
          <p14:tracePt t="64479" x="4225925" y="2422525"/>
          <p14:tracePt t="64496" x="4238625" y="2422525"/>
          <p14:tracePt t="64512" x="4251325" y="2422525"/>
          <p14:tracePt t="64680" x="4238625" y="2422525"/>
          <p14:tracePt t="64688" x="4232275" y="2422525"/>
          <p14:tracePt t="64696" x="4213225" y="2422525"/>
          <p14:tracePt t="64704" x="4173538" y="2422525"/>
          <p14:tracePt t="64717" x="4081463" y="2422525"/>
          <p14:tracePt t="64729" x="3984625" y="2422525"/>
          <p14:tracePt t="64745" x="3860800" y="2422525"/>
          <p14:tracePt t="64762" x="3735388" y="2422525"/>
          <p14:tracePt t="64779" x="3611563" y="2422525"/>
          <p14:tracePt t="64796" x="3500438" y="2422525"/>
          <p14:tracePt t="64812" x="3409950" y="2422525"/>
          <p14:tracePt t="64829" x="3324225" y="2422525"/>
          <p14:tracePt t="64846" x="3252788" y="2422525"/>
          <p14:tracePt t="64863" x="3187700" y="2422525"/>
          <p14:tracePt t="64879" x="3128963" y="2422525"/>
          <p14:tracePt t="64896" x="3070225" y="2422525"/>
          <p14:tracePt t="64912" x="2997200" y="2416175"/>
          <p14:tracePt t="64929" x="2971800" y="2416175"/>
          <p14:tracePt t="64945" x="2952750" y="2416175"/>
          <p14:tracePt t="64962" x="2946400" y="2416175"/>
          <p14:tracePt t="65128" x="2952750" y="2416175"/>
          <p14:tracePt t="65136" x="2965450" y="2416175"/>
          <p14:tracePt t="65151" x="2984500" y="2416175"/>
          <p14:tracePt t="65151" x="3024188" y="2416175"/>
          <p14:tracePt t="65162" x="3063875" y="2416175"/>
          <p14:tracePt t="65179" x="3095625" y="2416175"/>
          <p14:tracePt t="65196" x="3135313" y="2416175"/>
          <p14:tracePt t="65212" x="3175000" y="2416175"/>
          <p14:tracePt t="65229" x="3225800" y="2416175"/>
          <p14:tracePt t="65245" x="3305175" y="2416175"/>
          <p14:tracePt t="65262" x="3376613" y="2416175"/>
          <p14:tracePt t="65279" x="3468688" y="2416175"/>
          <p14:tracePt t="65295" x="3559175" y="2416175"/>
          <p14:tracePt t="65312" x="3722688" y="2416175"/>
          <p14:tracePt t="65328" x="3840163" y="2416175"/>
          <p14:tracePt t="65345" x="3944938" y="2416175"/>
          <p14:tracePt t="65362" x="4062413" y="2416175"/>
          <p14:tracePt t="65379" x="4179888" y="2416175"/>
          <p14:tracePt t="65395" x="4284663" y="2416175"/>
          <p14:tracePt t="65412" x="4368800" y="2416175"/>
          <p14:tracePt t="65429" x="4448175" y="2416175"/>
          <p14:tracePt t="65445" x="4494213" y="2416175"/>
          <p14:tracePt t="65462" x="4532313" y="2416175"/>
          <p14:tracePt t="65478" x="4538663" y="2416175"/>
          <p14:tracePt t="65552" x="4552950" y="2416175"/>
          <p14:tracePt t="65568" x="4559300" y="2416175"/>
          <p14:tracePt t="65579" x="4572000" y="2416175"/>
          <p14:tracePt t="65579" x="4578350" y="2416175"/>
          <p14:tracePt t="65595" x="4584700" y="2416175"/>
          <p14:tracePt t="66040" x="4572000" y="2422525"/>
          <p14:tracePt t="66048" x="4552950" y="2422525"/>
          <p14:tracePt t="66056" x="4525963" y="2422525"/>
          <p14:tracePt t="66064" x="4414838" y="2422525"/>
          <p14:tracePt t="66079" x="4259263" y="2436813"/>
          <p14:tracePt t="66095" x="4095750" y="2449513"/>
          <p14:tracePt t="66112" x="3657600" y="2474913"/>
          <p14:tracePt t="66128" x="3448050" y="2495550"/>
          <p14:tracePt t="66145" x="3305175" y="2514600"/>
          <p14:tracePt t="66162" x="3206750" y="2540000"/>
          <p14:tracePt t="66179" x="3167063" y="2554288"/>
          <p14:tracePt t="66216" x="3167063" y="2560638"/>
          <p14:tracePt t="66240" x="3167063" y="2566988"/>
          <p14:tracePt t="66248" x="3167063" y="2573338"/>
          <p14:tracePt t="66256" x="3167063" y="2579688"/>
          <p14:tracePt t="66264" x="3167063" y="2606675"/>
          <p14:tracePt t="66278" x="3167063" y="2619375"/>
          <p14:tracePt t="66295" x="3167063" y="2625725"/>
          <p14:tracePt t="66312" x="3167063" y="2651125"/>
          <p14:tracePt t="66328" x="3167063" y="2684463"/>
          <p14:tracePt t="66345" x="3160713" y="2709863"/>
          <p14:tracePt t="66362" x="3141663" y="2743200"/>
          <p14:tracePt t="66378" x="3116263" y="2795588"/>
          <p14:tracePt t="66395" x="3089275" y="2841625"/>
          <p14:tracePt t="66411" x="3070225" y="2867025"/>
          <p14:tracePt t="66480" x="3070225" y="2860675"/>
          <p14:tracePt t="66488" x="3070225" y="2854325"/>
          <p14:tracePt t="66496" x="3070225" y="2841625"/>
          <p14:tracePt t="66512" x="3082925" y="2820988"/>
          <p14:tracePt t="66512" x="3089275" y="2795588"/>
          <p14:tracePt t="66528" x="3095625" y="2789238"/>
          <p14:tracePt t="66640" x="3101975" y="2789238"/>
          <p14:tracePt t="66648" x="3108325" y="2789238"/>
          <p14:tracePt t="66656" x="3128963" y="2789238"/>
          <p14:tracePt t="66662" x="3181350" y="2795588"/>
          <p14:tracePt t="66678" x="3219450" y="2795588"/>
          <p14:tracePt t="66695" x="3225800" y="2795588"/>
          <p14:tracePt t="66752" x="3219450" y="2795588"/>
          <p14:tracePt t="66760" x="3200400" y="2795588"/>
          <p14:tracePt t="66778" x="3175000" y="2795588"/>
          <p14:tracePt t="66778" x="3148013" y="2801938"/>
          <p14:tracePt t="66795" x="3141663" y="2801938"/>
          <p14:tracePt t="66848" x="3141663" y="2795588"/>
          <p14:tracePt t="66856" x="3154363" y="2782888"/>
          <p14:tracePt t="66869" x="3175000" y="2749550"/>
          <p14:tracePt t="66869" x="3206750" y="2724150"/>
          <p14:tracePt t="66878" x="3305175" y="2665413"/>
          <p14:tracePt t="66895" x="3403600" y="2586038"/>
          <p14:tracePt t="66911" x="3527425" y="2455863"/>
          <p14:tracePt t="66928" x="3565525" y="2403475"/>
          <p14:tracePt t="66945" x="3579813" y="2370138"/>
          <p14:tracePt t="66962" x="3579813" y="2363788"/>
          <p14:tracePt t="66978" x="3579813" y="2357438"/>
          <p14:tracePt t="67040" x="3573463" y="2357438"/>
          <p14:tracePt t="67048" x="3565525" y="2363788"/>
          <p14:tracePt t="67056" x="3552825" y="2363788"/>
          <p14:tracePt t="67061" x="3500438" y="2370138"/>
          <p14:tracePt t="67078" x="3403600" y="2378075"/>
          <p14:tracePt t="67095" x="3298825" y="2397125"/>
          <p14:tracePt t="67111" x="3181350" y="2403475"/>
          <p14:tracePt t="67128" x="3043238" y="2409825"/>
          <p14:tracePt t="67145" x="2971800" y="2409825"/>
          <p14:tracePt t="67161" x="2932113" y="2409825"/>
          <p14:tracePt t="67178" x="2906713" y="2409825"/>
          <p14:tracePt t="67195" x="2887663" y="2403475"/>
          <p14:tracePt t="67212" x="2879725" y="2397125"/>
          <p14:tracePt t="67228" x="2854325" y="2390775"/>
          <p14:tracePt t="67245" x="2841625" y="2384425"/>
          <p14:tracePt t="67408" x="2847975" y="2384425"/>
          <p14:tracePt t="67416" x="2854325" y="2384425"/>
          <p14:tracePt t="67428" x="2860675" y="2384425"/>
          <p14:tracePt t="67428" x="2887663" y="2384425"/>
          <p14:tracePt t="67445" x="2919413" y="2384425"/>
          <p14:tracePt t="67461" x="2952750" y="2384425"/>
          <p14:tracePt t="67478" x="2978150" y="2384425"/>
          <p14:tracePt t="67495" x="3005138" y="2384425"/>
          <p14:tracePt t="67511" x="3030538" y="2384425"/>
          <p14:tracePt t="67528" x="3063875" y="2384425"/>
          <p14:tracePt t="67545" x="3101975" y="2384425"/>
          <p14:tracePt t="67561" x="3141663" y="2384425"/>
          <p14:tracePt t="67578" x="3187700" y="2384425"/>
          <p14:tracePt t="67595" x="3240088" y="2384425"/>
          <p14:tracePt t="67611" x="3298825" y="2384425"/>
          <p14:tracePt t="67628" x="3370263" y="2384425"/>
          <p14:tracePt t="67644" x="3448050" y="2384425"/>
          <p14:tracePt t="67661" x="3513138" y="2384425"/>
          <p14:tracePt t="67678" x="3579813" y="2384425"/>
          <p14:tracePt t="67695" x="3644900" y="2384425"/>
          <p14:tracePt t="67717" x="3722688" y="2384425"/>
          <p14:tracePt t="67745" x="3756025" y="2384425"/>
          <p14:tracePt t="67761" x="3794125" y="2384425"/>
          <p14:tracePt t="67779" x="3827463" y="2384425"/>
          <p14:tracePt t="67795" x="3852863" y="2384425"/>
          <p14:tracePt t="67811" x="3873500" y="2384425"/>
          <p14:tracePt t="67828" x="3886200" y="2384425"/>
          <p14:tracePt t="67844" x="3898900" y="2384425"/>
          <p14:tracePt t="67861" x="3911600" y="2384425"/>
          <p14:tracePt t="67877" x="3944938" y="2384425"/>
          <p14:tracePt t="67894" x="3984625" y="2384425"/>
          <p14:tracePt t="67911" x="4056063" y="2384425"/>
          <p14:tracePt t="67928" x="4179888" y="2384425"/>
          <p14:tracePt t="67945" x="4271963" y="2384425"/>
          <p14:tracePt t="67961" x="4343400" y="2384425"/>
          <p14:tracePt t="67978" x="4414838" y="2384425"/>
          <p14:tracePt t="67995" x="4467225" y="2384425"/>
          <p14:tracePt t="68011" x="4513263" y="2384425"/>
          <p14:tracePt t="68027" x="4546600" y="2384425"/>
          <p14:tracePt t="68044" x="4584700" y="2384425"/>
          <p14:tracePt t="68061" x="4611688" y="2384425"/>
          <p14:tracePt t="68077" x="4643438" y="2384425"/>
          <p14:tracePt t="68094" x="4676775" y="2384425"/>
          <p14:tracePt t="68111" x="4695825" y="2384425"/>
          <p14:tracePt t="68760" x="4683125" y="2384425"/>
          <p14:tracePt t="68772" x="4676775" y="2384425"/>
          <p14:tracePt t="68772" x="4656138" y="2384425"/>
          <p14:tracePt t="68784" x="4624388" y="2384425"/>
          <p14:tracePt t="68792" x="4584700" y="2384425"/>
          <p14:tracePt t="68800" x="4506913" y="2390775"/>
          <p14:tracePt t="68811" x="4395788" y="2390775"/>
          <p14:tracePt t="68827" x="4271963" y="2397125"/>
          <p14:tracePt t="68844" x="4140200" y="2397125"/>
          <p14:tracePt t="68861" x="4010025" y="2397125"/>
          <p14:tracePt t="68877" x="3852863" y="2397125"/>
          <p14:tracePt t="68894" x="3690938" y="2397125"/>
          <p14:tracePt t="68911" x="3506788" y="2397125"/>
          <p14:tracePt t="68927" x="3240088" y="2397125"/>
          <p14:tracePt t="68944" x="3063875" y="2390775"/>
          <p14:tracePt t="68961" x="2879725" y="2390775"/>
          <p14:tracePt t="68978" x="2709863" y="2378075"/>
          <p14:tracePt t="68994" x="2560638" y="2378075"/>
          <p14:tracePt t="69011" x="2422525" y="2378075"/>
          <p14:tracePt t="69027" x="2319338" y="2370138"/>
          <p14:tracePt t="69045" x="2227263" y="2370138"/>
          <p14:tracePt t="69061" x="2149475" y="2370138"/>
          <p14:tracePt t="69078" x="2076450" y="2370138"/>
          <p14:tracePt t="69094" x="2005013" y="2370138"/>
          <p14:tracePt t="69111" x="1939925" y="2370138"/>
          <p14:tracePt t="69127" x="1828800" y="2370138"/>
          <p14:tracePt t="69144" x="1763713" y="2378075"/>
          <p14:tracePt t="69160" x="1724025" y="2390775"/>
          <p14:tracePt t="69177" x="1671638" y="2390775"/>
          <p14:tracePt t="69194" x="1606550" y="2390775"/>
          <p14:tracePt t="69211" x="1566863" y="2397125"/>
          <p14:tracePt t="69227" x="1547813" y="2397125"/>
          <p14:tracePt t="69244" x="1541463" y="2397125"/>
          <p14:tracePt t="69552" x="1547813" y="2397125"/>
          <p14:tracePt t="69560" x="1560513" y="2397125"/>
          <p14:tracePt t="69568" x="1587500" y="2397125"/>
          <p14:tracePt t="69577" x="1606550" y="2397125"/>
          <p14:tracePt t="69594" x="1639888" y="2397125"/>
          <p14:tracePt t="69610" x="1677988" y="2397125"/>
          <p14:tracePt t="69627" x="1717675" y="2397125"/>
          <p14:tracePt t="69644" x="1751013" y="2397125"/>
          <p14:tracePt t="69660" x="1789113" y="2397125"/>
          <p14:tracePt t="69677" x="1828800" y="2397125"/>
          <p14:tracePt t="69693" x="1874838" y="2397125"/>
          <p14:tracePt t="69710" x="1933575" y="2397125"/>
          <p14:tracePt t="69727" x="2017713" y="2397125"/>
          <p14:tracePt t="69744" x="2057400" y="2397125"/>
          <p14:tracePt t="69760" x="2076450" y="2397125"/>
          <p14:tracePt t="69777" x="2090738" y="2397125"/>
          <p14:tracePt t="69793" x="2097088" y="2397125"/>
          <p14:tracePt t="69896" x="2090738" y="2397125"/>
          <p14:tracePt t="69898" x="2082800" y="2397125"/>
          <p14:tracePt t="69912" x="2076450" y="2397125"/>
          <p14:tracePt t="69920" x="2070100" y="2397125"/>
          <p14:tracePt t="69928" x="2044700" y="2397125"/>
          <p14:tracePt t="69944" x="1973263" y="2403475"/>
          <p14:tracePt t="69960" x="1893888" y="2403475"/>
          <p14:tracePt t="69977" x="1816100" y="2403475"/>
          <p14:tracePt t="69993" x="1730375" y="2403475"/>
          <p14:tracePt t="70010" x="1658938" y="2403475"/>
          <p14:tracePt t="70027" x="1593850" y="2403475"/>
          <p14:tracePt t="70043" x="1541463" y="2403475"/>
          <p14:tracePt t="70060" x="1501775" y="2403475"/>
          <p14:tracePt t="70077" x="1476375" y="2403475"/>
          <p14:tracePt t="70232" x="1482725" y="2403475"/>
          <p14:tracePt t="70240" x="1489075" y="2403475"/>
          <p14:tracePt t="70248" x="1522413" y="2403475"/>
          <p14:tracePt t="70264" x="1535113" y="2403475"/>
          <p14:tracePt t="70272" x="1554163" y="2403475"/>
          <p14:tracePt t="70280" x="1593850" y="2403475"/>
          <p14:tracePt t="70294" x="1619250" y="2403475"/>
          <p14:tracePt t="70310" x="1633538" y="2403475"/>
          <p14:tracePt t="70327" x="1639888" y="2403475"/>
          <p14:tracePt t="71728" x="1639888" y="2409825"/>
          <p14:tracePt t="71736" x="1652588" y="2416175"/>
          <p14:tracePt t="71744" x="1677988" y="2422525"/>
          <p14:tracePt t="71746" x="1704975" y="2436813"/>
          <p14:tracePt t="71759" x="1809750" y="2508250"/>
          <p14:tracePt t="71776" x="1874838" y="2560638"/>
          <p14:tracePt t="71793" x="1965325" y="2613025"/>
          <p14:tracePt t="71809" x="2044700" y="2659063"/>
          <p14:tracePt t="71826" x="2097088" y="2697163"/>
          <p14:tracePt t="71843" x="2162175" y="2755900"/>
          <p14:tracePt t="71859" x="2214563" y="2814638"/>
          <p14:tracePt t="71876" x="2266950" y="2867025"/>
          <p14:tracePt t="71893" x="2319338" y="2913063"/>
          <p14:tracePt t="71909" x="2357438" y="2959100"/>
          <p14:tracePt t="71926" x="2390775" y="2984500"/>
          <p14:tracePt t="71943" x="2430463" y="3017838"/>
          <p14:tracePt t="71959" x="2495550" y="3076575"/>
          <p14:tracePt t="71976" x="2566988" y="3122613"/>
          <p14:tracePt t="71993" x="2625725" y="3167063"/>
          <p14:tracePt t="72010" x="2724150" y="3194050"/>
          <p14:tracePt t="72026" x="2814638" y="3219450"/>
          <p14:tracePt t="72043" x="2906713" y="3225800"/>
          <p14:tracePt t="72060" x="2965450" y="3240088"/>
          <p14:tracePt t="72076" x="3005138" y="3240088"/>
          <p14:tracePt t="72093" x="3017838" y="3240088"/>
          <p14:tracePt t="72109" x="3024188" y="3240088"/>
          <p14:tracePt t="72160" x="3024188" y="3233738"/>
          <p14:tracePt t="72272" x="3017838" y="3233738"/>
          <p14:tracePt t="72280" x="3011488" y="3233738"/>
          <p14:tracePt t="72288" x="3011488" y="3240088"/>
          <p14:tracePt t="72392" x="3011488" y="3233738"/>
          <p14:tracePt t="72400" x="3005138" y="3219450"/>
          <p14:tracePt t="72409" x="2997200" y="3200400"/>
          <p14:tracePt t="72409" x="2965450" y="3154363"/>
          <p14:tracePt t="72426" x="2900363" y="3089275"/>
          <p14:tracePt t="72443" x="2801938" y="3024188"/>
          <p14:tracePt t="72459" x="2697163" y="2965450"/>
          <p14:tracePt t="72476" x="2579688" y="2906713"/>
          <p14:tracePt t="72492" x="2443163" y="2827338"/>
          <p14:tracePt t="72509" x="2332038" y="2743200"/>
          <p14:tracePt t="72526" x="2239963" y="2690813"/>
          <p14:tracePt t="72542" x="2174875" y="2632075"/>
          <p14:tracePt t="72559" x="2097088" y="2560638"/>
          <p14:tracePt t="72576" x="2051050" y="2527300"/>
          <p14:tracePt t="72592" x="2017713" y="2514600"/>
          <p14:tracePt t="72609" x="1979613" y="2501900"/>
          <p14:tracePt t="72626" x="1939925" y="2481263"/>
          <p14:tracePt t="72642" x="1906588" y="2462213"/>
          <p14:tracePt t="72659" x="1854200" y="2430463"/>
          <p14:tracePt t="72676" x="1782763" y="2390775"/>
          <p14:tracePt t="72692" x="1736725" y="2338388"/>
          <p14:tracePt t="72709" x="1711325" y="2319338"/>
          <p14:tracePt t="72726" x="1711325" y="2311400"/>
          <p14:tracePt t="72742" x="1711325" y="2298700"/>
          <p14:tracePt t="73529" x="1711325" y="2305050"/>
          <p14:tracePt t="73537" x="1717675" y="2305050"/>
          <p14:tracePt t="73545" x="1717675" y="2311400"/>
          <p14:tracePt t="73553" x="1724025" y="2325688"/>
          <p14:tracePt t="73561" x="1730375" y="2338388"/>
          <p14:tracePt t="73576" x="1757363" y="2363788"/>
          <p14:tracePt t="73593" x="1757363" y="2384425"/>
          <p14:tracePt t="73610" x="1776413" y="2409825"/>
          <p14:tracePt t="73626" x="1789113" y="2436813"/>
          <p14:tracePt t="73643" x="1809750" y="2481263"/>
          <p14:tracePt t="73660" x="1835150" y="2527300"/>
          <p14:tracePt t="73676" x="1887538" y="2586038"/>
          <p14:tracePt t="73693" x="1939925" y="2651125"/>
          <p14:tracePt t="73710" x="1998663" y="2709863"/>
          <p14:tracePt t="73726" x="2070100" y="2776538"/>
          <p14:tracePt t="73743" x="2149475" y="2841625"/>
          <p14:tracePt t="73760" x="2319338" y="2965450"/>
          <p14:tracePt t="73777" x="2468563" y="3055938"/>
          <p14:tracePt t="73793" x="2606675" y="3122613"/>
          <p14:tracePt t="73810" x="2709863" y="3154363"/>
          <p14:tracePt t="73826" x="2776538" y="3187700"/>
          <p14:tracePt t="73843" x="2808288" y="3213100"/>
          <p14:tracePt t="73860" x="2827338" y="3213100"/>
          <p14:tracePt t="80140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4240</TotalTime>
  <Words>625</Words>
  <Application>Microsoft Office PowerPoint</Application>
  <PresentationFormat>On-screen Show (4:3)</PresentationFormat>
  <Paragraphs>83</Paragraphs>
  <Slides>13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Title Page</vt:lpstr>
      <vt:lpstr>Office Theme</vt:lpstr>
      <vt:lpstr>2_Office Theme</vt:lpstr>
      <vt:lpstr>1_Office Theme</vt:lpstr>
      <vt:lpstr>3_Office Theme</vt:lpstr>
      <vt:lpstr>Arithmetic Operators</vt:lpstr>
      <vt:lpstr>Arithmetic Operators</vt:lpstr>
      <vt:lpstr>Increment and Decrement</vt:lpstr>
      <vt:lpstr>Integer Division and Remainder</vt:lpstr>
      <vt:lpstr>Integer Division and Remainder</vt:lpstr>
      <vt:lpstr>Powers and Roots</vt:lpstr>
      <vt:lpstr>Mathematical Methods</vt:lpstr>
      <vt:lpstr>Converting Floating-Point Numbers to Integers - Cast</vt:lpstr>
      <vt:lpstr>Converting Floating-Point Numbers to Integers - Rounding</vt:lpstr>
      <vt:lpstr>Syntax 4.2 Cast</vt:lpstr>
      <vt:lpstr>Self Check 4.7</vt:lpstr>
      <vt:lpstr>Self Check 4.9</vt:lpstr>
      <vt:lpstr>Self Check 4.10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474</cp:revision>
  <dcterms:created xsi:type="dcterms:W3CDTF">2013-06-11T17:57:53Z</dcterms:created>
  <dcterms:modified xsi:type="dcterms:W3CDTF">2016-02-19T18:27:16Z</dcterms:modified>
</cp:coreProperties>
</file>